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8" r:id="rId1"/>
  </p:sldMasterIdLst>
  <p:notesMasterIdLst>
    <p:notesMasterId r:id="rId12"/>
  </p:notesMasterIdLst>
  <p:sldIdLst>
    <p:sldId id="256" r:id="rId2"/>
    <p:sldId id="257" r:id="rId3"/>
    <p:sldId id="269" r:id="rId4"/>
    <p:sldId id="258" r:id="rId5"/>
    <p:sldId id="260" r:id="rId6"/>
    <p:sldId id="261" r:id="rId7"/>
    <p:sldId id="262" r:id="rId8"/>
    <p:sldId id="263" r:id="rId9"/>
    <p:sldId id="264" r:id="rId10"/>
    <p:sldId id="265" r:id="rId11"/>
  </p:sldIdLst>
  <p:sldSz cx="9144000" cy="6858000" type="screen4x3"/>
  <p:notesSz cx="6858000" cy="9144000"/>
  <p:embeddedFontLst>
    <p:embeddedFont>
      <p:font typeface="Tahoma" panose="020B0604030504040204" pitchFamily="34" charset="0"/>
      <p:regular r:id="rId13"/>
      <p:bold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32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886200" y="0"/>
            <a:ext cx="29718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6800"/>
            <a:ext cx="2971800" cy="457200"/>
          </a:xfrm>
          <a:prstGeom prst="rect">
            <a:avLst/>
          </a:prstGeom>
          <a:noFill/>
          <a:ln>
            <a:noFill/>
          </a:ln>
        </p:spPr>
        <p:txBody>
          <a:bodyPr spcFirstLastPara="1" wrap="square" lIns="91425" tIns="91425" rIns="91425" bIns="91425" anchor="b" anchorCtr="0">
            <a:noAutofit/>
          </a:bodyPr>
          <a:lstStyle>
            <a:lvl1pPr marL="0" marR="0" lvl="0"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3: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1" name="Google Shape;8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5: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280084e773_0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280084e773_0_1: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g280084e773_0_1:notes"/>
          <p:cNvSpPr txBox="1">
            <a:spLocks noGrp="1"/>
          </p:cNvSpPr>
          <p:nvPr>
            <p:ph type="sldNum" idx="12"/>
          </p:nvPr>
        </p:nvSpPr>
        <p:spPr>
          <a:xfrm>
            <a:off x="3886200" y="8686800"/>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Times New Roman"/>
              <a:buNone/>
            </a:pPr>
            <a:fld id="{00000000-1234-1234-1234-123412341234}" type="slidenum">
              <a:rPr lang="en-US"/>
              <a:t>4</a:t>
            </a:fld>
            <a:endParaRPr sz="1400">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6: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9: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10: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p11: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6" name="Google Shape;126;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12: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2" name="Google Shape;132;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17:notes"/>
          <p:cNvSpPr txBox="1">
            <a:spLocks noGrp="1"/>
          </p:cNvSpPr>
          <p:nvPr>
            <p:ph type="body" idx="1"/>
          </p:nvPr>
        </p:nvSpPr>
        <p:spPr>
          <a:xfrm>
            <a:off x="914400" y="4343400"/>
            <a:ext cx="50292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6"/>
        <p:cNvGrpSpPr/>
        <p:nvPr/>
      </p:nvGrpSpPr>
      <p:grpSpPr>
        <a:xfrm>
          <a:off x="0" y="0"/>
          <a:ext cx="0" cy="0"/>
          <a:chOff x="0" y="0"/>
          <a:chExt cx="0" cy="0"/>
        </a:xfrm>
      </p:grpSpPr>
      <p:sp>
        <p:nvSpPr>
          <p:cNvPr id="17" name="Google Shape;17;p2"/>
          <p:cNvSpPr txBox="1">
            <a:spLocks noGrp="1"/>
          </p:cNvSpPr>
          <p:nvPr>
            <p:ph type="title"/>
          </p:nvPr>
        </p:nvSpPr>
        <p:spPr>
          <a:xfrm>
            <a:off x="228600" y="457200"/>
            <a:ext cx="7772400" cy="11430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9pPr>
          </a:lstStyle>
          <a:p>
            <a:endParaRPr/>
          </a:p>
        </p:txBody>
      </p:sp>
      <p:sp>
        <p:nvSpPr>
          <p:cNvPr id="18" name="Google Shape;18;p2"/>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9" name="Google Shape;19;p2"/>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0" name="Google Shape;20;p2"/>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3"/>
        <p:cNvGrpSpPr/>
        <p:nvPr/>
      </p:nvGrpSpPr>
      <p:grpSpPr>
        <a:xfrm>
          <a:off x="0" y="0"/>
          <a:ext cx="0" cy="0"/>
          <a:chOff x="0" y="0"/>
          <a:chExt cx="0" cy="0"/>
        </a:xfrm>
      </p:grpSpPr>
      <p:sp>
        <p:nvSpPr>
          <p:cNvPr id="74" name="Google Shape;74;p11"/>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lt2"/>
                </a:solidFill>
                <a:latin typeface="Tahoma"/>
                <a:ea typeface="Tahoma"/>
                <a:cs typeface="Tahoma"/>
                <a:sym typeface="Tahoma"/>
              </a:defRPr>
            </a:lvl1pPr>
            <a:lvl2pPr marL="0" marR="0" lvl="1"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9pPr>
          </a:lstStyle>
          <a:p>
            <a:endParaRPr/>
          </a:p>
        </p:txBody>
      </p:sp>
      <p:sp>
        <p:nvSpPr>
          <p:cNvPr id="75" name="Google Shape;75;p11"/>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accent1"/>
              </a:buClr>
              <a:buSzPts val="2560"/>
              <a:buFont typeface="Noto Sans Symbols"/>
              <a:buNone/>
              <a:defRPr sz="2000">
                <a:solidFill>
                  <a:schemeClr val="lt1"/>
                </a:solidFill>
                <a:latin typeface="Tahoma"/>
                <a:ea typeface="Tahoma"/>
                <a:cs typeface="Tahoma"/>
                <a:sym typeface="Tahoma"/>
              </a:defRPr>
            </a:lvl1pPr>
            <a:lvl2pPr marL="914400" marR="0" lvl="1" indent="-228600" algn="l" rtl="0">
              <a:spcBef>
                <a:spcPts val="360"/>
              </a:spcBef>
              <a:spcAft>
                <a:spcPts val="0"/>
              </a:spcAft>
              <a:buClr>
                <a:schemeClr val="lt2"/>
              </a:buClr>
              <a:buSzPts val="1960"/>
              <a:buFont typeface="Noto Sans Symbols"/>
              <a:buNone/>
              <a:defRPr sz="1800" b="0" i="0" u="none" strike="noStrike" cap="none">
                <a:solidFill>
                  <a:schemeClr val="lt1"/>
                </a:solidFill>
                <a:latin typeface="Tahoma"/>
                <a:ea typeface="Tahoma"/>
                <a:cs typeface="Tahoma"/>
                <a:sym typeface="Tahoma"/>
              </a:defRPr>
            </a:lvl2pPr>
            <a:lvl3pPr marL="1371600" marR="0" lvl="2" indent="-228600" algn="l" rtl="0">
              <a:spcBef>
                <a:spcPts val="320"/>
              </a:spcBef>
              <a:spcAft>
                <a:spcPts val="0"/>
              </a:spcAft>
              <a:buClr>
                <a:schemeClr val="accent1"/>
              </a:buClr>
              <a:buSzPts val="1560"/>
              <a:buFont typeface="Noto Sans Symbols"/>
              <a:buNone/>
              <a:defRPr sz="1600" b="0" i="0" u="none" strike="noStrike" cap="none">
                <a:solidFill>
                  <a:schemeClr val="lt1"/>
                </a:solidFill>
                <a:latin typeface="Tahoma"/>
                <a:ea typeface="Tahoma"/>
                <a:cs typeface="Tahoma"/>
                <a:sym typeface="Tahoma"/>
              </a:defRPr>
            </a:lvl3pPr>
            <a:lvl4pPr marL="1828800" marR="0" lvl="3" indent="-228600" algn="l" rtl="0">
              <a:spcBef>
                <a:spcPts val="280"/>
              </a:spcBef>
              <a:spcAft>
                <a:spcPts val="0"/>
              </a:spcAft>
              <a:buClr>
                <a:schemeClr val="lt1"/>
              </a:buClr>
              <a:buSzPts val="2000"/>
              <a:buFont typeface="Tahoma"/>
              <a:buNone/>
              <a:defRPr sz="1400" b="0" i="0" u="none" strike="noStrike" cap="none">
                <a:solidFill>
                  <a:schemeClr val="lt1"/>
                </a:solidFill>
                <a:latin typeface="Tahoma"/>
                <a:ea typeface="Tahoma"/>
                <a:cs typeface="Tahoma"/>
                <a:sym typeface="Tahoma"/>
              </a:defRPr>
            </a:lvl4pPr>
            <a:lvl5pPr marL="2286000" marR="0" lvl="4" indent="-228600" algn="l" rtl="0">
              <a:spcBef>
                <a:spcPts val="280"/>
              </a:spcBef>
              <a:spcAft>
                <a:spcPts val="0"/>
              </a:spcAft>
              <a:buClr>
                <a:schemeClr val="lt2"/>
              </a:buClr>
              <a:buSzPts val="1100"/>
              <a:buFont typeface="Noto Sans Symbols"/>
              <a:buNone/>
              <a:defRPr sz="1400" b="0" i="0" u="none" strike="noStrike" cap="none">
                <a:solidFill>
                  <a:schemeClr val="lt1"/>
                </a:solidFill>
                <a:latin typeface="Tahoma"/>
                <a:ea typeface="Tahoma"/>
                <a:cs typeface="Tahoma"/>
                <a:sym typeface="Tahoma"/>
              </a:defRPr>
            </a:lvl5pPr>
            <a:lvl6pPr marL="2743200" marR="0" lvl="5" indent="-228600" algn="l" rtl="0">
              <a:spcBef>
                <a:spcPts val="280"/>
              </a:spcBef>
              <a:spcAft>
                <a:spcPts val="0"/>
              </a:spcAft>
              <a:buClr>
                <a:schemeClr val="lt2"/>
              </a:buClr>
              <a:buSzPts val="1100"/>
              <a:buFont typeface="Noto Sans Symbols"/>
              <a:buNone/>
              <a:defRPr sz="1400" b="0" i="0" u="none" strike="noStrike" cap="none">
                <a:solidFill>
                  <a:schemeClr val="lt1"/>
                </a:solidFill>
                <a:latin typeface="Tahoma"/>
                <a:ea typeface="Tahoma"/>
                <a:cs typeface="Tahoma"/>
                <a:sym typeface="Tahoma"/>
              </a:defRPr>
            </a:lvl6pPr>
            <a:lvl7pPr marL="3200400" marR="0" lvl="6" indent="-228600" algn="l" rtl="0">
              <a:spcBef>
                <a:spcPts val="280"/>
              </a:spcBef>
              <a:spcAft>
                <a:spcPts val="0"/>
              </a:spcAft>
              <a:buClr>
                <a:schemeClr val="lt2"/>
              </a:buClr>
              <a:buSzPts val="1100"/>
              <a:buFont typeface="Noto Sans Symbols"/>
              <a:buNone/>
              <a:defRPr sz="1400" b="0" i="0" u="none" strike="noStrike" cap="none">
                <a:solidFill>
                  <a:schemeClr val="lt1"/>
                </a:solidFill>
                <a:latin typeface="Tahoma"/>
                <a:ea typeface="Tahoma"/>
                <a:cs typeface="Tahoma"/>
                <a:sym typeface="Tahoma"/>
              </a:defRPr>
            </a:lvl7pPr>
            <a:lvl8pPr marL="3657600" marR="0" lvl="7" indent="-228600" algn="l" rtl="0">
              <a:spcBef>
                <a:spcPts val="280"/>
              </a:spcBef>
              <a:spcAft>
                <a:spcPts val="0"/>
              </a:spcAft>
              <a:buClr>
                <a:schemeClr val="lt2"/>
              </a:buClr>
              <a:buSzPts val="1100"/>
              <a:buFont typeface="Noto Sans Symbols"/>
              <a:buNone/>
              <a:defRPr sz="1400" b="0" i="0" u="none" strike="noStrike" cap="none">
                <a:solidFill>
                  <a:schemeClr val="lt1"/>
                </a:solidFill>
                <a:latin typeface="Tahoma"/>
                <a:ea typeface="Tahoma"/>
                <a:cs typeface="Tahoma"/>
                <a:sym typeface="Tahoma"/>
              </a:defRPr>
            </a:lvl8pPr>
            <a:lvl9pPr marL="4114800" marR="0" lvl="8" indent="-228600" algn="l" rtl="0">
              <a:spcBef>
                <a:spcPts val="280"/>
              </a:spcBef>
              <a:spcAft>
                <a:spcPts val="0"/>
              </a:spcAft>
              <a:buClr>
                <a:schemeClr val="lt2"/>
              </a:buClr>
              <a:buSzPts val="1100"/>
              <a:buFont typeface="Noto Sans Symbols"/>
              <a:buNone/>
              <a:defRPr sz="1400" b="0" i="0" u="none" strike="noStrike" cap="none">
                <a:solidFill>
                  <a:schemeClr val="lt1"/>
                </a:solidFill>
                <a:latin typeface="Tahoma"/>
                <a:ea typeface="Tahoma"/>
                <a:cs typeface="Tahoma"/>
                <a:sym typeface="Tahoma"/>
              </a:defRPr>
            </a:lvl9pPr>
          </a:lstStyle>
          <a:p>
            <a:endParaRPr/>
          </a:p>
        </p:txBody>
      </p:sp>
      <p:sp>
        <p:nvSpPr>
          <p:cNvPr id="76" name="Google Shape;76;p11"/>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Google Shape;77;p11"/>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8" name="Google Shape;78;p1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228600" y="457200"/>
            <a:ext cx="7772400" cy="11430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9pPr>
          </a:lstStyle>
          <a:p>
            <a:endParaRPr/>
          </a:p>
        </p:txBody>
      </p:sp>
      <p:sp>
        <p:nvSpPr>
          <p:cNvPr id="23" name="Google Shape;23;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391160" algn="l" rtl="0">
              <a:spcBef>
                <a:spcPts val="640"/>
              </a:spcBef>
              <a:spcAft>
                <a:spcPts val="0"/>
              </a:spcAft>
              <a:buClr>
                <a:schemeClr val="accent1"/>
              </a:buClr>
              <a:buSzPts val="2560"/>
              <a:buFont typeface="Noto Sans Symbols"/>
              <a:buChar char="■"/>
              <a:defRPr sz="3200" b="0" i="0" u="none" strike="noStrike" cap="none">
                <a:solidFill>
                  <a:schemeClr val="lt1"/>
                </a:solidFill>
                <a:latin typeface="Tahoma"/>
                <a:ea typeface="Tahoma"/>
                <a:cs typeface="Tahoma"/>
                <a:sym typeface="Tahoma"/>
              </a:defRPr>
            </a:lvl1pPr>
            <a:lvl2pPr marL="914400" marR="0" lvl="1" indent="-353060" algn="l" rtl="0">
              <a:spcBef>
                <a:spcPts val="560"/>
              </a:spcBef>
              <a:spcAft>
                <a:spcPts val="0"/>
              </a:spcAft>
              <a:buClr>
                <a:schemeClr val="lt2"/>
              </a:buClr>
              <a:buSzPts val="1960"/>
              <a:buFont typeface="Noto Sans Symbols"/>
              <a:buChar char="■"/>
              <a:defRPr sz="2800" b="0" i="0" u="none" strike="noStrike" cap="none">
                <a:solidFill>
                  <a:schemeClr val="lt1"/>
                </a:solidFill>
                <a:latin typeface="Tahoma"/>
                <a:ea typeface="Tahoma"/>
                <a:cs typeface="Tahoma"/>
                <a:sym typeface="Tahoma"/>
              </a:defRPr>
            </a:lvl2pPr>
            <a:lvl3pPr marL="1371600" marR="0" lvl="2" indent="-327660" algn="l" rtl="0">
              <a:spcBef>
                <a:spcPts val="480"/>
              </a:spcBef>
              <a:spcAft>
                <a:spcPts val="0"/>
              </a:spcAft>
              <a:buClr>
                <a:schemeClr val="accent1"/>
              </a:buClr>
              <a:buSzPts val="1560"/>
              <a:buFont typeface="Noto Sans Symbols"/>
              <a:buChar char="■"/>
              <a:defRPr sz="2400" b="0" i="0" u="none" strike="noStrike" cap="none">
                <a:solidFill>
                  <a:schemeClr val="lt1"/>
                </a:solidFill>
                <a:latin typeface="Tahoma"/>
                <a:ea typeface="Tahoma"/>
                <a:cs typeface="Tahoma"/>
                <a:sym typeface="Tahoma"/>
              </a:defRPr>
            </a:lvl3pPr>
            <a:lvl4pPr marL="1828800" marR="0" lvl="3" indent="-355600" algn="l" rtl="0">
              <a:spcBef>
                <a:spcPts val="400"/>
              </a:spcBef>
              <a:spcAft>
                <a:spcPts val="0"/>
              </a:spcAft>
              <a:buClr>
                <a:schemeClr val="lt1"/>
              </a:buClr>
              <a:buSzPts val="2000"/>
              <a:buFont typeface="Tahoma"/>
              <a:buChar char="–"/>
              <a:defRPr sz="2000" b="0" i="0" u="none" strike="noStrike" cap="none">
                <a:solidFill>
                  <a:schemeClr val="lt1"/>
                </a:solidFill>
                <a:latin typeface="Tahoma"/>
                <a:ea typeface="Tahoma"/>
                <a:cs typeface="Tahoma"/>
                <a:sym typeface="Tahoma"/>
              </a:defRPr>
            </a:lvl4pPr>
            <a:lvl5pPr marL="2286000" marR="0" lvl="4"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5pPr>
            <a:lvl6pPr marL="2743200" marR="0" lvl="5"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6pPr>
            <a:lvl7pPr marL="3200400" marR="0" lvl="6"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7pPr>
            <a:lvl8pPr marL="3657600" marR="0" lvl="7"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8pPr>
            <a:lvl9pPr marL="4114800" marR="0" lvl="8"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24" name="Google Shape;24;p3"/>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5" name="Google Shape;25;p3"/>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6" name="Google Shape;26;p3"/>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rot="5400000">
            <a:off x="4610100" y="2247900"/>
            <a:ext cx="5638800" cy="20574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9pPr>
          </a:lstStyle>
          <a:p>
            <a:endParaRPr/>
          </a:p>
        </p:txBody>
      </p:sp>
      <p:sp>
        <p:nvSpPr>
          <p:cNvPr id="29" name="Google Shape;29;p4"/>
          <p:cNvSpPr txBox="1">
            <a:spLocks noGrp="1"/>
          </p:cNvSpPr>
          <p:nvPr>
            <p:ph type="body" idx="1"/>
          </p:nvPr>
        </p:nvSpPr>
        <p:spPr>
          <a:xfrm rot="5400000">
            <a:off x="419100" y="266700"/>
            <a:ext cx="5638800" cy="6019800"/>
          </a:xfrm>
          <a:prstGeom prst="rect">
            <a:avLst/>
          </a:prstGeom>
          <a:noFill/>
          <a:ln>
            <a:noFill/>
          </a:ln>
        </p:spPr>
        <p:txBody>
          <a:bodyPr spcFirstLastPara="1" wrap="square" lIns="91425" tIns="91425" rIns="91425" bIns="91425" anchor="t" anchorCtr="0">
            <a:noAutofit/>
          </a:bodyPr>
          <a:lstStyle>
            <a:lvl1pPr marL="457200" marR="0" lvl="0" indent="-391160" algn="l" rtl="0">
              <a:spcBef>
                <a:spcPts val="640"/>
              </a:spcBef>
              <a:spcAft>
                <a:spcPts val="0"/>
              </a:spcAft>
              <a:buClr>
                <a:schemeClr val="accent1"/>
              </a:buClr>
              <a:buSzPts val="2560"/>
              <a:buFont typeface="Noto Sans Symbols"/>
              <a:buChar char="■"/>
              <a:defRPr sz="3200">
                <a:solidFill>
                  <a:schemeClr val="lt1"/>
                </a:solidFill>
                <a:latin typeface="Tahoma"/>
                <a:ea typeface="Tahoma"/>
                <a:cs typeface="Tahoma"/>
                <a:sym typeface="Tahoma"/>
              </a:defRPr>
            </a:lvl1pPr>
            <a:lvl2pPr marL="914400" marR="0" lvl="1" indent="-353060" algn="l" rtl="0">
              <a:spcBef>
                <a:spcPts val="560"/>
              </a:spcBef>
              <a:spcAft>
                <a:spcPts val="0"/>
              </a:spcAft>
              <a:buClr>
                <a:schemeClr val="lt2"/>
              </a:buClr>
              <a:buSzPts val="1960"/>
              <a:buFont typeface="Noto Sans Symbols"/>
              <a:buChar char="■"/>
              <a:defRPr sz="2800" b="0" i="0" u="none" strike="noStrike" cap="none">
                <a:solidFill>
                  <a:schemeClr val="lt1"/>
                </a:solidFill>
                <a:latin typeface="Tahoma"/>
                <a:ea typeface="Tahoma"/>
                <a:cs typeface="Tahoma"/>
                <a:sym typeface="Tahoma"/>
              </a:defRPr>
            </a:lvl2pPr>
            <a:lvl3pPr marL="1371600" marR="0" lvl="2" indent="-327660" algn="l" rtl="0">
              <a:spcBef>
                <a:spcPts val="480"/>
              </a:spcBef>
              <a:spcAft>
                <a:spcPts val="0"/>
              </a:spcAft>
              <a:buClr>
                <a:schemeClr val="accent1"/>
              </a:buClr>
              <a:buSzPts val="1560"/>
              <a:buFont typeface="Noto Sans Symbols"/>
              <a:buChar char="■"/>
              <a:defRPr sz="2400" b="0" i="0" u="none" strike="noStrike" cap="none">
                <a:solidFill>
                  <a:schemeClr val="lt1"/>
                </a:solidFill>
                <a:latin typeface="Tahoma"/>
                <a:ea typeface="Tahoma"/>
                <a:cs typeface="Tahoma"/>
                <a:sym typeface="Tahoma"/>
              </a:defRPr>
            </a:lvl3pPr>
            <a:lvl4pPr marL="1828800" marR="0" lvl="3" indent="-355600" algn="l" rtl="0">
              <a:spcBef>
                <a:spcPts val="400"/>
              </a:spcBef>
              <a:spcAft>
                <a:spcPts val="0"/>
              </a:spcAft>
              <a:buClr>
                <a:schemeClr val="lt1"/>
              </a:buClr>
              <a:buSzPts val="2000"/>
              <a:buFont typeface="Tahoma"/>
              <a:buChar char="–"/>
              <a:defRPr sz="2000" b="0" i="0" u="none" strike="noStrike" cap="none">
                <a:solidFill>
                  <a:schemeClr val="lt1"/>
                </a:solidFill>
                <a:latin typeface="Tahoma"/>
                <a:ea typeface="Tahoma"/>
                <a:cs typeface="Tahoma"/>
                <a:sym typeface="Tahoma"/>
              </a:defRPr>
            </a:lvl4pPr>
            <a:lvl5pPr marL="2286000" marR="0" lvl="4"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5pPr>
            <a:lvl6pPr marL="2743200" marR="0" lvl="5"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6pPr>
            <a:lvl7pPr marL="3200400" marR="0" lvl="6"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7pPr>
            <a:lvl8pPr marL="3657600" marR="0" lvl="7"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8pPr>
            <a:lvl9pPr marL="4114800" marR="0" lvl="8"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30" name="Google Shape;30;p4"/>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1" name="Google Shape;31;p4"/>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2" name="Google Shape;32;p4"/>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228600" y="457200"/>
            <a:ext cx="7772400" cy="11430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9pPr>
          </a:lstStyle>
          <a:p>
            <a:endParaRPr/>
          </a:p>
        </p:txBody>
      </p:sp>
      <p:sp>
        <p:nvSpPr>
          <p:cNvPr id="35" name="Google Shape;35;p5"/>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391160" algn="l" rtl="0">
              <a:spcBef>
                <a:spcPts val="640"/>
              </a:spcBef>
              <a:spcAft>
                <a:spcPts val="0"/>
              </a:spcAft>
              <a:buClr>
                <a:schemeClr val="accent1"/>
              </a:buClr>
              <a:buSzPts val="2560"/>
              <a:buFont typeface="Noto Sans Symbols"/>
              <a:buChar char="■"/>
              <a:defRPr sz="3200">
                <a:solidFill>
                  <a:schemeClr val="lt1"/>
                </a:solidFill>
                <a:latin typeface="Tahoma"/>
                <a:ea typeface="Tahoma"/>
                <a:cs typeface="Tahoma"/>
                <a:sym typeface="Tahoma"/>
              </a:defRPr>
            </a:lvl1pPr>
            <a:lvl2pPr marL="914400" marR="0" lvl="1" indent="-353060" algn="l" rtl="0">
              <a:spcBef>
                <a:spcPts val="560"/>
              </a:spcBef>
              <a:spcAft>
                <a:spcPts val="0"/>
              </a:spcAft>
              <a:buClr>
                <a:schemeClr val="lt2"/>
              </a:buClr>
              <a:buSzPts val="1960"/>
              <a:buFont typeface="Noto Sans Symbols"/>
              <a:buChar char="■"/>
              <a:defRPr sz="2800" b="0" i="0" u="none" strike="noStrike" cap="none">
                <a:solidFill>
                  <a:schemeClr val="lt1"/>
                </a:solidFill>
                <a:latin typeface="Tahoma"/>
                <a:ea typeface="Tahoma"/>
                <a:cs typeface="Tahoma"/>
                <a:sym typeface="Tahoma"/>
              </a:defRPr>
            </a:lvl2pPr>
            <a:lvl3pPr marL="1371600" marR="0" lvl="2" indent="-327660" algn="l" rtl="0">
              <a:spcBef>
                <a:spcPts val="480"/>
              </a:spcBef>
              <a:spcAft>
                <a:spcPts val="0"/>
              </a:spcAft>
              <a:buClr>
                <a:schemeClr val="accent1"/>
              </a:buClr>
              <a:buSzPts val="1560"/>
              <a:buFont typeface="Noto Sans Symbols"/>
              <a:buChar char="■"/>
              <a:defRPr sz="2400" b="0" i="0" u="none" strike="noStrike" cap="none">
                <a:solidFill>
                  <a:schemeClr val="lt1"/>
                </a:solidFill>
                <a:latin typeface="Tahoma"/>
                <a:ea typeface="Tahoma"/>
                <a:cs typeface="Tahoma"/>
                <a:sym typeface="Tahoma"/>
              </a:defRPr>
            </a:lvl3pPr>
            <a:lvl4pPr marL="1828800" marR="0" lvl="3" indent="-355600" algn="l" rtl="0">
              <a:spcBef>
                <a:spcPts val="400"/>
              </a:spcBef>
              <a:spcAft>
                <a:spcPts val="0"/>
              </a:spcAft>
              <a:buClr>
                <a:schemeClr val="lt1"/>
              </a:buClr>
              <a:buSzPts val="2000"/>
              <a:buFont typeface="Tahoma"/>
              <a:buChar char="–"/>
              <a:defRPr sz="2000" b="0" i="0" u="none" strike="noStrike" cap="none">
                <a:solidFill>
                  <a:schemeClr val="lt1"/>
                </a:solidFill>
                <a:latin typeface="Tahoma"/>
                <a:ea typeface="Tahoma"/>
                <a:cs typeface="Tahoma"/>
                <a:sym typeface="Tahoma"/>
              </a:defRPr>
            </a:lvl4pPr>
            <a:lvl5pPr marL="2286000" marR="0" lvl="4"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5pPr>
            <a:lvl6pPr marL="2743200" marR="0" lvl="5"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6pPr>
            <a:lvl7pPr marL="3200400" marR="0" lvl="6"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7pPr>
            <a:lvl8pPr marL="3657600" marR="0" lvl="7"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8pPr>
            <a:lvl9pPr marL="4114800" marR="0" lvl="8"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36" name="Google Shape;36;p5"/>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7" name="Google Shape;37;p5"/>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8" name="Google Shape;38;p5"/>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9"/>
        <p:cNvGrpSpPr/>
        <p:nvPr/>
      </p:nvGrpSpPr>
      <p:grpSpPr>
        <a:xfrm>
          <a:off x="0" y="0"/>
          <a:ext cx="0" cy="0"/>
          <a:chOff x="0" y="0"/>
          <a:chExt cx="0" cy="0"/>
        </a:xfrm>
      </p:grpSpPr>
      <p:sp>
        <p:nvSpPr>
          <p:cNvPr id="40" name="Google Shape;40;p6"/>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lt2"/>
                </a:solidFill>
                <a:latin typeface="Tahoma"/>
                <a:ea typeface="Tahoma"/>
                <a:cs typeface="Tahoma"/>
                <a:sym typeface="Tahoma"/>
              </a:defRPr>
            </a:lvl1pPr>
            <a:lvl2pPr marL="0" marR="0" lvl="1"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9pPr>
          </a:lstStyle>
          <a:p>
            <a:endParaRPr/>
          </a:p>
        </p:txBody>
      </p:sp>
      <p:sp>
        <p:nvSpPr>
          <p:cNvPr id="41" name="Google Shape;41;p6"/>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accent1"/>
              </a:buClr>
              <a:buSzPts val="1400"/>
              <a:buFont typeface="Noto Sans Symbols"/>
              <a:buNone/>
              <a:defRPr sz="3200">
                <a:solidFill>
                  <a:schemeClr val="lt1"/>
                </a:solidFill>
                <a:latin typeface="Tahoma"/>
                <a:ea typeface="Tahoma"/>
                <a:cs typeface="Tahoma"/>
                <a:sym typeface="Tahoma"/>
              </a:defRPr>
            </a:lvl1pPr>
            <a:lvl2pPr marL="457200" marR="0" lvl="1" indent="0" algn="l" rtl="0">
              <a:spcBef>
                <a:spcPts val="560"/>
              </a:spcBef>
              <a:spcAft>
                <a:spcPts val="0"/>
              </a:spcAft>
              <a:buClr>
                <a:schemeClr val="lt2"/>
              </a:buClr>
              <a:buSzPts val="1400"/>
              <a:buFont typeface="Noto Sans Symbols"/>
              <a:buNone/>
              <a:defRPr sz="2800" b="0" i="0" u="none" strike="noStrike" cap="none">
                <a:solidFill>
                  <a:schemeClr val="lt1"/>
                </a:solidFill>
                <a:latin typeface="Tahoma"/>
                <a:ea typeface="Tahoma"/>
                <a:cs typeface="Tahoma"/>
                <a:sym typeface="Tahoma"/>
              </a:defRPr>
            </a:lvl2pPr>
            <a:lvl3pPr marL="914400" marR="0" lvl="2" indent="0" algn="l" rtl="0">
              <a:spcBef>
                <a:spcPts val="480"/>
              </a:spcBef>
              <a:spcAft>
                <a:spcPts val="0"/>
              </a:spcAft>
              <a:buClr>
                <a:schemeClr val="accent1"/>
              </a:buClr>
              <a:buSzPts val="1400"/>
              <a:buFont typeface="Noto Sans Symbols"/>
              <a:buNone/>
              <a:defRPr sz="2400" b="0" i="0" u="none" strike="noStrike" cap="none">
                <a:solidFill>
                  <a:schemeClr val="lt1"/>
                </a:solidFill>
                <a:latin typeface="Tahoma"/>
                <a:ea typeface="Tahoma"/>
                <a:cs typeface="Tahoma"/>
                <a:sym typeface="Tahoma"/>
              </a:defRPr>
            </a:lvl3pPr>
            <a:lvl4pPr marL="1371600" marR="0" lvl="3" indent="0" algn="l" rtl="0">
              <a:spcBef>
                <a:spcPts val="400"/>
              </a:spcBef>
              <a:spcAft>
                <a:spcPts val="0"/>
              </a:spcAft>
              <a:buClr>
                <a:schemeClr val="lt1"/>
              </a:buClr>
              <a:buSzPts val="1400"/>
              <a:buFont typeface="Tahoma"/>
              <a:buNone/>
              <a:defRPr sz="2000" b="0" i="0" u="none" strike="noStrike" cap="none">
                <a:solidFill>
                  <a:schemeClr val="lt1"/>
                </a:solidFill>
                <a:latin typeface="Tahoma"/>
                <a:ea typeface="Tahoma"/>
                <a:cs typeface="Tahoma"/>
                <a:sym typeface="Tahoma"/>
              </a:defRPr>
            </a:lvl4pPr>
            <a:lvl5pPr marL="1828800" marR="0" lvl="4" indent="0" algn="l" rtl="0">
              <a:spcBef>
                <a:spcPts val="400"/>
              </a:spcBef>
              <a:spcAft>
                <a:spcPts val="0"/>
              </a:spcAft>
              <a:buClr>
                <a:schemeClr val="lt2"/>
              </a:buClr>
              <a:buSzPts val="1400"/>
              <a:buFont typeface="Noto Sans Symbols"/>
              <a:buNone/>
              <a:defRPr sz="2000" b="0" i="0" u="none" strike="noStrike" cap="none">
                <a:solidFill>
                  <a:schemeClr val="lt1"/>
                </a:solidFill>
                <a:latin typeface="Tahoma"/>
                <a:ea typeface="Tahoma"/>
                <a:cs typeface="Tahoma"/>
                <a:sym typeface="Tahoma"/>
              </a:defRPr>
            </a:lvl5pPr>
            <a:lvl6pPr marL="2286000" marR="0" lvl="5" indent="0" algn="l" rtl="0">
              <a:spcBef>
                <a:spcPts val="400"/>
              </a:spcBef>
              <a:spcAft>
                <a:spcPts val="0"/>
              </a:spcAft>
              <a:buClr>
                <a:schemeClr val="lt2"/>
              </a:buClr>
              <a:buSzPts val="1400"/>
              <a:buFont typeface="Noto Sans Symbols"/>
              <a:buNone/>
              <a:defRPr sz="2000" b="0" i="0" u="none" strike="noStrike" cap="none">
                <a:solidFill>
                  <a:schemeClr val="lt1"/>
                </a:solidFill>
                <a:latin typeface="Tahoma"/>
                <a:ea typeface="Tahoma"/>
                <a:cs typeface="Tahoma"/>
                <a:sym typeface="Tahoma"/>
              </a:defRPr>
            </a:lvl6pPr>
            <a:lvl7pPr marL="2743200" marR="0" lvl="6" indent="0" algn="l" rtl="0">
              <a:spcBef>
                <a:spcPts val="400"/>
              </a:spcBef>
              <a:spcAft>
                <a:spcPts val="0"/>
              </a:spcAft>
              <a:buClr>
                <a:schemeClr val="lt2"/>
              </a:buClr>
              <a:buSzPts val="1400"/>
              <a:buFont typeface="Noto Sans Symbols"/>
              <a:buNone/>
              <a:defRPr sz="2000" b="0" i="0" u="none" strike="noStrike" cap="none">
                <a:solidFill>
                  <a:schemeClr val="lt1"/>
                </a:solidFill>
                <a:latin typeface="Tahoma"/>
                <a:ea typeface="Tahoma"/>
                <a:cs typeface="Tahoma"/>
                <a:sym typeface="Tahoma"/>
              </a:defRPr>
            </a:lvl7pPr>
            <a:lvl8pPr marL="3200400" marR="0" lvl="7" indent="0" algn="l" rtl="0">
              <a:spcBef>
                <a:spcPts val="400"/>
              </a:spcBef>
              <a:spcAft>
                <a:spcPts val="0"/>
              </a:spcAft>
              <a:buClr>
                <a:schemeClr val="lt2"/>
              </a:buClr>
              <a:buSzPts val="1400"/>
              <a:buFont typeface="Noto Sans Symbols"/>
              <a:buNone/>
              <a:defRPr sz="2000" b="0" i="0" u="none" strike="noStrike" cap="none">
                <a:solidFill>
                  <a:schemeClr val="lt1"/>
                </a:solidFill>
                <a:latin typeface="Tahoma"/>
                <a:ea typeface="Tahoma"/>
                <a:cs typeface="Tahoma"/>
                <a:sym typeface="Tahoma"/>
              </a:defRPr>
            </a:lvl8pPr>
            <a:lvl9pPr marL="3657600" marR="0" lvl="8" indent="0" algn="l" rtl="0">
              <a:spcBef>
                <a:spcPts val="400"/>
              </a:spcBef>
              <a:spcAft>
                <a:spcPts val="0"/>
              </a:spcAft>
              <a:buClr>
                <a:schemeClr val="lt2"/>
              </a:buClr>
              <a:buSzPts val="1400"/>
              <a:buFont typeface="Noto Sans Symbols"/>
              <a:buNone/>
              <a:defRPr sz="2000" b="0" i="0" u="none" strike="noStrike" cap="none">
                <a:solidFill>
                  <a:schemeClr val="lt1"/>
                </a:solidFill>
                <a:latin typeface="Tahoma"/>
                <a:ea typeface="Tahoma"/>
                <a:cs typeface="Tahoma"/>
                <a:sym typeface="Tahoma"/>
              </a:defRPr>
            </a:lvl9pPr>
          </a:lstStyle>
          <a:p>
            <a:endParaRPr/>
          </a:p>
        </p:txBody>
      </p:sp>
      <p:sp>
        <p:nvSpPr>
          <p:cNvPr id="42" name="Google Shape;42;p6"/>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accent1"/>
              </a:buClr>
              <a:buSzPts val="2560"/>
              <a:buFont typeface="Noto Sans Symbols"/>
              <a:buNone/>
              <a:defRPr sz="1400">
                <a:solidFill>
                  <a:schemeClr val="lt1"/>
                </a:solidFill>
                <a:latin typeface="Tahoma"/>
                <a:ea typeface="Tahoma"/>
                <a:cs typeface="Tahoma"/>
                <a:sym typeface="Tahoma"/>
              </a:defRPr>
            </a:lvl1pPr>
            <a:lvl2pPr marL="914400" marR="0" lvl="1" indent="-228600" algn="l" rtl="0">
              <a:spcBef>
                <a:spcPts val="240"/>
              </a:spcBef>
              <a:spcAft>
                <a:spcPts val="0"/>
              </a:spcAft>
              <a:buClr>
                <a:schemeClr val="lt2"/>
              </a:buClr>
              <a:buSzPts val="1960"/>
              <a:buFont typeface="Noto Sans Symbols"/>
              <a:buNone/>
              <a:defRPr sz="1200" b="0" i="0" u="none" strike="noStrike" cap="none">
                <a:solidFill>
                  <a:schemeClr val="lt1"/>
                </a:solidFill>
                <a:latin typeface="Tahoma"/>
                <a:ea typeface="Tahoma"/>
                <a:cs typeface="Tahoma"/>
                <a:sym typeface="Tahoma"/>
              </a:defRPr>
            </a:lvl2pPr>
            <a:lvl3pPr marL="1371600" marR="0" lvl="2" indent="-228600" algn="l" rtl="0">
              <a:spcBef>
                <a:spcPts val="200"/>
              </a:spcBef>
              <a:spcAft>
                <a:spcPts val="0"/>
              </a:spcAft>
              <a:buClr>
                <a:schemeClr val="accent1"/>
              </a:buClr>
              <a:buSzPts val="1560"/>
              <a:buFont typeface="Noto Sans Symbols"/>
              <a:buNone/>
              <a:defRPr sz="1000" b="0" i="0" u="none" strike="noStrike" cap="none">
                <a:solidFill>
                  <a:schemeClr val="lt1"/>
                </a:solidFill>
                <a:latin typeface="Tahoma"/>
                <a:ea typeface="Tahoma"/>
                <a:cs typeface="Tahoma"/>
                <a:sym typeface="Tahoma"/>
              </a:defRPr>
            </a:lvl3pPr>
            <a:lvl4pPr marL="1828800" marR="0" lvl="3" indent="-228600" algn="l" rtl="0">
              <a:spcBef>
                <a:spcPts val="180"/>
              </a:spcBef>
              <a:spcAft>
                <a:spcPts val="0"/>
              </a:spcAft>
              <a:buClr>
                <a:schemeClr val="lt1"/>
              </a:buClr>
              <a:buSzPts val="2000"/>
              <a:buFont typeface="Tahoma"/>
              <a:buNone/>
              <a:defRPr sz="900" b="0" i="0" u="none" strike="noStrike" cap="none">
                <a:solidFill>
                  <a:schemeClr val="lt1"/>
                </a:solidFill>
                <a:latin typeface="Tahoma"/>
                <a:ea typeface="Tahoma"/>
                <a:cs typeface="Tahoma"/>
                <a:sym typeface="Tahoma"/>
              </a:defRPr>
            </a:lvl4pPr>
            <a:lvl5pPr marL="2286000" marR="0" lvl="4" indent="-228600" algn="l" rtl="0">
              <a:spcBef>
                <a:spcPts val="180"/>
              </a:spcBef>
              <a:spcAft>
                <a:spcPts val="0"/>
              </a:spcAft>
              <a:buClr>
                <a:schemeClr val="lt2"/>
              </a:buClr>
              <a:buSzPts val="1100"/>
              <a:buFont typeface="Noto Sans Symbols"/>
              <a:buNone/>
              <a:defRPr sz="900" b="0" i="0" u="none" strike="noStrike" cap="none">
                <a:solidFill>
                  <a:schemeClr val="lt1"/>
                </a:solidFill>
                <a:latin typeface="Tahoma"/>
                <a:ea typeface="Tahoma"/>
                <a:cs typeface="Tahoma"/>
                <a:sym typeface="Tahoma"/>
              </a:defRPr>
            </a:lvl5pPr>
            <a:lvl6pPr marL="2743200" marR="0" lvl="5" indent="-228600" algn="l" rtl="0">
              <a:spcBef>
                <a:spcPts val="180"/>
              </a:spcBef>
              <a:spcAft>
                <a:spcPts val="0"/>
              </a:spcAft>
              <a:buClr>
                <a:schemeClr val="lt2"/>
              </a:buClr>
              <a:buSzPts val="1100"/>
              <a:buFont typeface="Noto Sans Symbols"/>
              <a:buNone/>
              <a:defRPr sz="900" b="0" i="0" u="none" strike="noStrike" cap="none">
                <a:solidFill>
                  <a:schemeClr val="lt1"/>
                </a:solidFill>
                <a:latin typeface="Tahoma"/>
                <a:ea typeface="Tahoma"/>
                <a:cs typeface="Tahoma"/>
                <a:sym typeface="Tahoma"/>
              </a:defRPr>
            </a:lvl6pPr>
            <a:lvl7pPr marL="3200400" marR="0" lvl="6" indent="-228600" algn="l" rtl="0">
              <a:spcBef>
                <a:spcPts val="180"/>
              </a:spcBef>
              <a:spcAft>
                <a:spcPts val="0"/>
              </a:spcAft>
              <a:buClr>
                <a:schemeClr val="lt2"/>
              </a:buClr>
              <a:buSzPts val="1100"/>
              <a:buFont typeface="Noto Sans Symbols"/>
              <a:buNone/>
              <a:defRPr sz="900" b="0" i="0" u="none" strike="noStrike" cap="none">
                <a:solidFill>
                  <a:schemeClr val="lt1"/>
                </a:solidFill>
                <a:latin typeface="Tahoma"/>
                <a:ea typeface="Tahoma"/>
                <a:cs typeface="Tahoma"/>
                <a:sym typeface="Tahoma"/>
              </a:defRPr>
            </a:lvl7pPr>
            <a:lvl8pPr marL="3657600" marR="0" lvl="7" indent="-228600" algn="l" rtl="0">
              <a:spcBef>
                <a:spcPts val="180"/>
              </a:spcBef>
              <a:spcAft>
                <a:spcPts val="0"/>
              </a:spcAft>
              <a:buClr>
                <a:schemeClr val="lt2"/>
              </a:buClr>
              <a:buSzPts val="1100"/>
              <a:buFont typeface="Noto Sans Symbols"/>
              <a:buNone/>
              <a:defRPr sz="900" b="0" i="0" u="none" strike="noStrike" cap="none">
                <a:solidFill>
                  <a:schemeClr val="lt1"/>
                </a:solidFill>
                <a:latin typeface="Tahoma"/>
                <a:ea typeface="Tahoma"/>
                <a:cs typeface="Tahoma"/>
                <a:sym typeface="Tahoma"/>
              </a:defRPr>
            </a:lvl8pPr>
            <a:lvl9pPr marL="4114800" marR="0" lvl="8" indent="-228600" algn="l" rtl="0">
              <a:spcBef>
                <a:spcPts val="180"/>
              </a:spcBef>
              <a:spcAft>
                <a:spcPts val="0"/>
              </a:spcAft>
              <a:buClr>
                <a:schemeClr val="lt2"/>
              </a:buClr>
              <a:buSzPts val="1100"/>
              <a:buFont typeface="Noto Sans Symbols"/>
              <a:buNone/>
              <a:defRPr sz="900" b="0" i="0" u="none" strike="noStrike" cap="none">
                <a:solidFill>
                  <a:schemeClr val="lt1"/>
                </a:solidFill>
                <a:latin typeface="Tahoma"/>
                <a:ea typeface="Tahoma"/>
                <a:cs typeface="Tahoma"/>
                <a:sym typeface="Tahoma"/>
              </a:defRPr>
            </a:lvl9pPr>
          </a:lstStyle>
          <a:p>
            <a:endParaRPr/>
          </a:p>
        </p:txBody>
      </p:sp>
      <p:sp>
        <p:nvSpPr>
          <p:cNvPr id="43" name="Google Shape;43;p6"/>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4" name="Google Shape;44;p6"/>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5" name="Google Shape;45;p6"/>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lt2"/>
                </a:solidFill>
                <a:latin typeface="Tahoma"/>
                <a:ea typeface="Tahoma"/>
                <a:cs typeface="Tahoma"/>
                <a:sym typeface="Tahoma"/>
              </a:defRPr>
            </a:lvl1pPr>
            <a:lvl2pPr marL="0" marR="0" lvl="1"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9pPr>
          </a:lstStyle>
          <a:p>
            <a:endParaRPr/>
          </a:p>
        </p:txBody>
      </p:sp>
      <p:sp>
        <p:nvSpPr>
          <p:cNvPr id="48" name="Google Shape;48;p7"/>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noAutofit/>
          </a:bodyPr>
          <a:lstStyle>
            <a:lvl1pPr marL="457200" marR="0" lvl="0" indent="-391160" algn="l" rtl="0">
              <a:spcBef>
                <a:spcPts val="640"/>
              </a:spcBef>
              <a:spcAft>
                <a:spcPts val="0"/>
              </a:spcAft>
              <a:buClr>
                <a:schemeClr val="accent1"/>
              </a:buClr>
              <a:buSzPts val="2560"/>
              <a:buFont typeface="Noto Sans Symbols"/>
              <a:buChar char="■"/>
              <a:defRPr sz="3200">
                <a:solidFill>
                  <a:schemeClr val="lt1"/>
                </a:solidFill>
                <a:latin typeface="Tahoma"/>
                <a:ea typeface="Tahoma"/>
                <a:cs typeface="Tahoma"/>
                <a:sym typeface="Tahoma"/>
              </a:defRPr>
            </a:lvl1pPr>
            <a:lvl2pPr marL="914400" marR="0" lvl="1" indent="-353060" algn="l" rtl="0">
              <a:spcBef>
                <a:spcPts val="560"/>
              </a:spcBef>
              <a:spcAft>
                <a:spcPts val="0"/>
              </a:spcAft>
              <a:buClr>
                <a:schemeClr val="lt2"/>
              </a:buClr>
              <a:buSzPts val="1960"/>
              <a:buFont typeface="Noto Sans Symbols"/>
              <a:buChar char="■"/>
              <a:defRPr sz="2800" b="0" i="0" u="none" strike="noStrike" cap="none">
                <a:solidFill>
                  <a:schemeClr val="lt1"/>
                </a:solidFill>
                <a:latin typeface="Tahoma"/>
                <a:ea typeface="Tahoma"/>
                <a:cs typeface="Tahoma"/>
                <a:sym typeface="Tahoma"/>
              </a:defRPr>
            </a:lvl2pPr>
            <a:lvl3pPr marL="1371600" marR="0" lvl="2" indent="-327660" algn="l" rtl="0">
              <a:spcBef>
                <a:spcPts val="480"/>
              </a:spcBef>
              <a:spcAft>
                <a:spcPts val="0"/>
              </a:spcAft>
              <a:buClr>
                <a:schemeClr val="accent1"/>
              </a:buClr>
              <a:buSzPts val="1560"/>
              <a:buFont typeface="Noto Sans Symbols"/>
              <a:buChar char="■"/>
              <a:defRPr sz="2400" b="0" i="0" u="none" strike="noStrike" cap="none">
                <a:solidFill>
                  <a:schemeClr val="lt1"/>
                </a:solidFill>
                <a:latin typeface="Tahoma"/>
                <a:ea typeface="Tahoma"/>
                <a:cs typeface="Tahoma"/>
                <a:sym typeface="Tahoma"/>
              </a:defRPr>
            </a:lvl3pPr>
            <a:lvl4pPr marL="1828800" marR="0" lvl="3" indent="-355600" algn="l" rtl="0">
              <a:spcBef>
                <a:spcPts val="400"/>
              </a:spcBef>
              <a:spcAft>
                <a:spcPts val="0"/>
              </a:spcAft>
              <a:buClr>
                <a:schemeClr val="lt1"/>
              </a:buClr>
              <a:buSzPts val="2000"/>
              <a:buFont typeface="Tahoma"/>
              <a:buChar char="–"/>
              <a:defRPr sz="2000" b="0" i="0" u="none" strike="noStrike" cap="none">
                <a:solidFill>
                  <a:schemeClr val="lt1"/>
                </a:solidFill>
                <a:latin typeface="Tahoma"/>
                <a:ea typeface="Tahoma"/>
                <a:cs typeface="Tahoma"/>
                <a:sym typeface="Tahoma"/>
              </a:defRPr>
            </a:lvl4pPr>
            <a:lvl5pPr marL="2286000" marR="0" lvl="4"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5pPr>
            <a:lvl6pPr marL="2743200" marR="0" lvl="5"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6pPr>
            <a:lvl7pPr marL="3200400" marR="0" lvl="6"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7pPr>
            <a:lvl8pPr marL="3657600" marR="0" lvl="7"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8pPr>
            <a:lvl9pPr marL="4114800" marR="0" lvl="8"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49" name="Google Shape;49;p7"/>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accent1"/>
              </a:buClr>
              <a:buSzPts val="2560"/>
              <a:buFont typeface="Noto Sans Symbols"/>
              <a:buNone/>
              <a:defRPr sz="1400">
                <a:solidFill>
                  <a:schemeClr val="lt1"/>
                </a:solidFill>
                <a:latin typeface="Tahoma"/>
                <a:ea typeface="Tahoma"/>
                <a:cs typeface="Tahoma"/>
                <a:sym typeface="Tahoma"/>
              </a:defRPr>
            </a:lvl1pPr>
            <a:lvl2pPr marL="914400" marR="0" lvl="1" indent="-228600" algn="l" rtl="0">
              <a:spcBef>
                <a:spcPts val="240"/>
              </a:spcBef>
              <a:spcAft>
                <a:spcPts val="0"/>
              </a:spcAft>
              <a:buClr>
                <a:schemeClr val="lt2"/>
              </a:buClr>
              <a:buSzPts val="1960"/>
              <a:buFont typeface="Noto Sans Symbols"/>
              <a:buNone/>
              <a:defRPr sz="1200" b="0" i="0" u="none" strike="noStrike" cap="none">
                <a:solidFill>
                  <a:schemeClr val="lt1"/>
                </a:solidFill>
                <a:latin typeface="Tahoma"/>
                <a:ea typeface="Tahoma"/>
                <a:cs typeface="Tahoma"/>
                <a:sym typeface="Tahoma"/>
              </a:defRPr>
            </a:lvl2pPr>
            <a:lvl3pPr marL="1371600" marR="0" lvl="2" indent="-228600" algn="l" rtl="0">
              <a:spcBef>
                <a:spcPts val="200"/>
              </a:spcBef>
              <a:spcAft>
                <a:spcPts val="0"/>
              </a:spcAft>
              <a:buClr>
                <a:schemeClr val="accent1"/>
              </a:buClr>
              <a:buSzPts val="1560"/>
              <a:buFont typeface="Noto Sans Symbols"/>
              <a:buNone/>
              <a:defRPr sz="1000" b="0" i="0" u="none" strike="noStrike" cap="none">
                <a:solidFill>
                  <a:schemeClr val="lt1"/>
                </a:solidFill>
                <a:latin typeface="Tahoma"/>
                <a:ea typeface="Tahoma"/>
                <a:cs typeface="Tahoma"/>
                <a:sym typeface="Tahoma"/>
              </a:defRPr>
            </a:lvl3pPr>
            <a:lvl4pPr marL="1828800" marR="0" lvl="3" indent="-228600" algn="l" rtl="0">
              <a:spcBef>
                <a:spcPts val="180"/>
              </a:spcBef>
              <a:spcAft>
                <a:spcPts val="0"/>
              </a:spcAft>
              <a:buClr>
                <a:schemeClr val="lt1"/>
              </a:buClr>
              <a:buSzPts val="2000"/>
              <a:buFont typeface="Tahoma"/>
              <a:buNone/>
              <a:defRPr sz="900" b="0" i="0" u="none" strike="noStrike" cap="none">
                <a:solidFill>
                  <a:schemeClr val="lt1"/>
                </a:solidFill>
                <a:latin typeface="Tahoma"/>
                <a:ea typeface="Tahoma"/>
                <a:cs typeface="Tahoma"/>
                <a:sym typeface="Tahoma"/>
              </a:defRPr>
            </a:lvl4pPr>
            <a:lvl5pPr marL="2286000" marR="0" lvl="4" indent="-228600" algn="l" rtl="0">
              <a:spcBef>
                <a:spcPts val="180"/>
              </a:spcBef>
              <a:spcAft>
                <a:spcPts val="0"/>
              </a:spcAft>
              <a:buClr>
                <a:schemeClr val="lt2"/>
              </a:buClr>
              <a:buSzPts val="1100"/>
              <a:buFont typeface="Noto Sans Symbols"/>
              <a:buNone/>
              <a:defRPr sz="900" b="0" i="0" u="none" strike="noStrike" cap="none">
                <a:solidFill>
                  <a:schemeClr val="lt1"/>
                </a:solidFill>
                <a:latin typeface="Tahoma"/>
                <a:ea typeface="Tahoma"/>
                <a:cs typeface="Tahoma"/>
                <a:sym typeface="Tahoma"/>
              </a:defRPr>
            </a:lvl5pPr>
            <a:lvl6pPr marL="2743200" marR="0" lvl="5" indent="-228600" algn="l" rtl="0">
              <a:spcBef>
                <a:spcPts val="180"/>
              </a:spcBef>
              <a:spcAft>
                <a:spcPts val="0"/>
              </a:spcAft>
              <a:buClr>
                <a:schemeClr val="lt2"/>
              </a:buClr>
              <a:buSzPts val="1100"/>
              <a:buFont typeface="Noto Sans Symbols"/>
              <a:buNone/>
              <a:defRPr sz="900" b="0" i="0" u="none" strike="noStrike" cap="none">
                <a:solidFill>
                  <a:schemeClr val="lt1"/>
                </a:solidFill>
                <a:latin typeface="Tahoma"/>
                <a:ea typeface="Tahoma"/>
                <a:cs typeface="Tahoma"/>
                <a:sym typeface="Tahoma"/>
              </a:defRPr>
            </a:lvl6pPr>
            <a:lvl7pPr marL="3200400" marR="0" lvl="6" indent="-228600" algn="l" rtl="0">
              <a:spcBef>
                <a:spcPts val="180"/>
              </a:spcBef>
              <a:spcAft>
                <a:spcPts val="0"/>
              </a:spcAft>
              <a:buClr>
                <a:schemeClr val="lt2"/>
              </a:buClr>
              <a:buSzPts val="1100"/>
              <a:buFont typeface="Noto Sans Symbols"/>
              <a:buNone/>
              <a:defRPr sz="900" b="0" i="0" u="none" strike="noStrike" cap="none">
                <a:solidFill>
                  <a:schemeClr val="lt1"/>
                </a:solidFill>
                <a:latin typeface="Tahoma"/>
                <a:ea typeface="Tahoma"/>
                <a:cs typeface="Tahoma"/>
                <a:sym typeface="Tahoma"/>
              </a:defRPr>
            </a:lvl7pPr>
            <a:lvl8pPr marL="3657600" marR="0" lvl="7" indent="-228600" algn="l" rtl="0">
              <a:spcBef>
                <a:spcPts val="180"/>
              </a:spcBef>
              <a:spcAft>
                <a:spcPts val="0"/>
              </a:spcAft>
              <a:buClr>
                <a:schemeClr val="lt2"/>
              </a:buClr>
              <a:buSzPts val="1100"/>
              <a:buFont typeface="Noto Sans Symbols"/>
              <a:buNone/>
              <a:defRPr sz="900" b="0" i="0" u="none" strike="noStrike" cap="none">
                <a:solidFill>
                  <a:schemeClr val="lt1"/>
                </a:solidFill>
                <a:latin typeface="Tahoma"/>
                <a:ea typeface="Tahoma"/>
                <a:cs typeface="Tahoma"/>
                <a:sym typeface="Tahoma"/>
              </a:defRPr>
            </a:lvl8pPr>
            <a:lvl9pPr marL="4114800" marR="0" lvl="8" indent="-228600" algn="l" rtl="0">
              <a:spcBef>
                <a:spcPts val="180"/>
              </a:spcBef>
              <a:spcAft>
                <a:spcPts val="0"/>
              </a:spcAft>
              <a:buClr>
                <a:schemeClr val="lt2"/>
              </a:buClr>
              <a:buSzPts val="1100"/>
              <a:buFont typeface="Noto Sans Symbols"/>
              <a:buNone/>
              <a:defRPr sz="900" b="0" i="0" u="none" strike="noStrike" cap="none">
                <a:solidFill>
                  <a:schemeClr val="lt1"/>
                </a:solidFill>
                <a:latin typeface="Tahoma"/>
                <a:ea typeface="Tahoma"/>
                <a:cs typeface="Tahoma"/>
                <a:sym typeface="Tahoma"/>
              </a:defRPr>
            </a:lvl9pPr>
          </a:lstStyle>
          <a:p>
            <a:endParaRPr/>
          </a:p>
        </p:txBody>
      </p:sp>
      <p:sp>
        <p:nvSpPr>
          <p:cNvPr id="50" name="Google Shape;50;p7"/>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1" name="Google Shape;51;p7"/>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2" name="Google Shape;52;p7"/>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8"/>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5" name="Google Shape;55;p8"/>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Google Shape;56;p8"/>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7"/>
        <p:cNvGrpSpPr/>
        <p:nvPr/>
      </p:nvGrpSpPr>
      <p:grpSpPr>
        <a:xfrm>
          <a:off x="0" y="0"/>
          <a:ext cx="0" cy="0"/>
          <a:chOff x="0" y="0"/>
          <a:chExt cx="0" cy="0"/>
        </a:xfrm>
      </p:grpSpPr>
      <p:sp>
        <p:nvSpPr>
          <p:cNvPr id="58" name="Google Shape;58;p9"/>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9pPr>
          </a:lstStyle>
          <a:p>
            <a:endParaRPr/>
          </a:p>
        </p:txBody>
      </p:sp>
      <p:sp>
        <p:nvSpPr>
          <p:cNvPr id="59" name="Google Shape;59;p9"/>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accent1"/>
              </a:buClr>
              <a:buSzPts val="2560"/>
              <a:buFont typeface="Noto Sans Symbols"/>
              <a:buNone/>
              <a:defRPr sz="2400" b="1">
                <a:solidFill>
                  <a:schemeClr val="lt1"/>
                </a:solidFill>
                <a:latin typeface="Tahoma"/>
                <a:ea typeface="Tahoma"/>
                <a:cs typeface="Tahoma"/>
                <a:sym typeface="Tahoma"/>
              </a:defRPr>
            </a:lvl1pPr>
            <a:lvl2pPr marL="914400" marR="0" lvl="1" indent="-228600" algn="l" rtl="0">
              <a:spcBef>
                <a:spcPts val="400"/>
              </a:spcBef>
              <a:spcAft>
                <a:spcPts val="0"/>
              </a:spcAft>
              <a:buClr>
                <a:schemeClr val="lt2"/>
              </a:buClr>
              <a:buSzPts val="1960"/>
              <a:buFont typeface="Noto Sans Symbols"/>
              <a:buNone/>
              <a:defRPr sz="2000" b="1" i="0" u="none" strike="noStrike" cap="none">
                <a:solidFill>
                  <a:schemeClr val="lt1"/>
                </a:solidFill>
                <a:latin typeface="Tahoma"/>
                <a:ea typeface="Tahoma"/>
                <a:cs typeface="Tahoma"/>
                <a:sym typeface="Tahoma"/>
              </a:defRPr>
            </a:lvl2pPr>
            <a:lvl3pPr marL="1371600" marR="0" lvl="2" indent="-228600" algn="l" rtl="0">
              <a:spcBef>
                <a:spcPts val="360"/>
              </a:spcBef>
              <a:spcAft>
                <a:spcPts val="0"/>
              </a:spcAft>
              <a:buClr>
                <a:schemeClr val="accent1"/>
              </a:buClr>
              <a:buSzPts val="1560"/>
              <a:buFont typeface="Noto Sans Symbols"/>
              <a:buNone/>
              <a:defRPr sz="1800" b="1" i="0" u="none" strike="noStrike" cap="none">
                <a:solidFill>
                  <a:schemeClr val="lt1"/>
                </a:solidFill>
                <a:latin typeface="Tahoma"/>
                <a:ea typeface="Tahoma"/>
                <a:cs typeface="Tahoma"/>
                <a:sym typeface="Tahoma"/>
              </a:defRPr>
            </a:lvl3pPr>
            <a:lvl4pPr marL="1828800" marR="0" lvl="3" indent="-228600" algn="l" rtl="0">
              <a:spcBef>
                <a:spcPts val="320"/>
              </a:spcBef>
              <a:spcAft>
                <a:spcPts val="0"/>
              </a:spcAft>
              <a:buClr>
                <a:schemeClr val="lt1"/>
              </a:buClr>
              <a:buSzPts val="2000"/>
              <a:buFont typeface="Tahoma"/>
              <a:buNone/>
              <a:defRPr sz="1600" b="1" i="0" u="none" strike="noStrike" cap="none">
                <a:solidFill>
                  <a:schemeClr val="lt1"/>
                </a:solidFill>
                <a:latin typeface="Tahoma"/>
                <a:ea typeface="Tahoma"/>
                <a:cs typeface="Tahoma"/>
                <a:sym typeface="Tahoma"/>
              </a:defRPr>
            </a:lvl4pPr>
            <a:lvl5pPr marL="2286000" marR="0" lvl="4" indent="-228600" algn="l" rtl="0">
              <a:spcBef>
                <a:spcPts val="320"/>
              </a:spcBef>
              <a:spcAft>
                <a:spcPts val="0"/>
              </a:spcAft>
              <a:buClr>
                <a:schemeClr val="lt2"/>
              </a:buClr>
              <a:buSzPts val="1100"/>
              <a:buFont typeface="Noto Sans Symbols"/>
              <a:buNone/>
              <a:defRPr sz="1600" b="1" i="0" u="none" strike="noStrike" cap="none">
                <a:solidFill>
                  <a:schemeClr val="lt1"/>
                </a:solidFill>
                <a:latin typeface="Tahoma"/>
                <a:ea typeface="Tahoma"/>
                <a:cs typeface="Tahoma"/>
                <a:sym typeface="Tahoma"/>
              </a:defRPr>
            </a:lvl5pPr>
            <a:lvl6pPr marL="2743200" marR="0" lvl="5" indent="-228600" algn="l" rtl="0">
              <a:spcBef>
                <a:spcPts val="320"/>
              </a:spcBef>
              <a:spcAft>
                <a:spcPts val="0"/>
              </a:spcAft>
              <a:buClr>
                <a:schemeClr val="lt2"/>
              </a:buClr>
              <a:buSzPts val="1100"/>
              <a:buFont typeface="Noto Sans Symbols"/>
              <a:buNone/>
              <a:defRPr sz="1600" b="1" i="0" u="none" strike="noStrike" cap="none">
                <a:solidFill>
                  <a:schemeClr val="lt1"/>
                </a:solidFill>
                <a:latin typeface="Tahoma"/>
                <a:ea typeface="Tahoma"/>
                <a:cs typeface="Tahoma"/>
                <a:sym typeface="Tahoma"/>
              </a:defRPr>
            </a:lvl6pPr>
            <a:lvl7pPr marL="3200400" marR="0" lvl="6" indent="-228600" algn="l" rtl="0">
              <a:spcBef>
                <a:spcPts val="320"/>
              </a:spcBef>
              <a:spcAft>
                <a:spcPts val="0"/>
              </a:spcAft>
              <a:buClr>
                <a:schemeClr val="lt2"/>
              </a:buClr>
              <a:buSzPts val="1100"/>
              <a:buFont typeface="Noto Sans Symbols"/>
              <a:buNone/>
              <a:defRPr sz="1600" b="1" i="0" u="none" strike="noStrike" cap="none">
                <a:solidFill>
                  <a:schemeClr val="lt1"/>
                </a:solidFill>
                <a:latin typeface="Tahoma"/>
                <a:ea typeface="Tahoma"/>
                <a:cs typeface="Tahoma"/>
                <a:sym typeface="Tahoma"/>
              </a:defRPr>
            </a:lvl7pPr>
            <a:lvl8pPr marL="3657600" marR="0" lvl="7" indent="-228600" algn="l" rtl="0">
              <a:spcBef>
                <a:spcPts val="320"/>
              </a:spcBef>
              <a:spcAft>
                <a:spcPts val="0"/>
              </a:spcAft>
              <a:buClr>
                <a:schemeClr val="lt2"/>
              </a:buClr>
              <a:buSzPts val="1100"/>
              <a:buFont typeface="Noto Sans Symbols"/>
              <a:buNone/>
              <a:defRPr sz="1600" b="1" i="0" u="none" strike="noStrike" cap="none">
                <a:solidFill>
                  <a:schemeClr val="lt1"/>
                </a:solidFill>
                <a:latin typeface="Tahoma"/>
                <a:ea typeface="Tahoma"/>
                <a:cs typeface="Tahoma"/>
                <a:sym typeface="Tahoma"/>
              </a:defRPr>
            </a:lvl8pPr>
            <a:lvl9pPr marL="4114800" marR="0" lvl="8" indent="-228600" algn="l" rtl="0">
              <a:spcBef>
                <a:spcPts val="320"/>
              </a:spcBef>
              <a:spcAft>
                <a:spcPts val="0"/>
              </a:spcAft>
              <a:buClr>
                <a:schemeClr val="lt2"/>
              </a:buClr>
              <a:buSzPts val="1100"/>
              <a:buFont typeface="Noto Sans Symbols"/>
              <a:buNone/>
              <a:defRPr sz="1600" b="1" i="0" u="none" strike="noStrike" cap="none">
                <a:solidFill>
                  <a:schemeClr val="lt1"/>
                </a:solidFill>
                <a:latin typeface="Tahoma"/>
                <a:ea typeface="Tahoma"/>
                <a:cs typeface="Tahoma"/>
                <a:sym typeface="Tahoma"/>
              </a:defRPr>
            </a:lvl9pPr>
          </a:lstStyle>
          <a:p>
            <a:endParaRPr/>
          </a:p>
        </p:txBody>
      </p:sp>
      <p:sp>
        <p:nvSpPr>
          <p:cNvPr id="60" name="Google Shape;60;p9"/>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noAutofit/>
          </a:bodyPr>
          <a:lstStyle>
            <a:lvl1pPr marL="457200" marR="0" lvl="0" indent="-350520" algn="l" rtl="0">
              <a:spcBef>
                <a:spcPts val="480"/>
              </a:spcBef>
              <a:spcAft>
                <a:spcPts val="0"/>
              </a:spcAft>
              <a:buClr>
                <a:schemeClr val="accent1"/>
              </a:buClr>
              <a:buSzPts val="1920"/>
              <a:buFont typeface="Noto Sans Symbols"/>
              <a:buChar char="■"/>
              <a:defRPr sz="2400">
                <a:solidFill>
                  <a:schemeClr val="lt1"/>
                </a:solidFill>
                <a:latin typeface="Tahoma"/>
                <a:ea typeface="Tahoma"/>
                <a:cs typeface="Tahoma"/>
                <a:sym typeface="Tahoma"/>
              </a:defRPr>
            </a:lvl1pPr>
            <a:lvl2pPr marL="914400" marR="0" lvl="1" indent="-317500" algn="l" rtl="0">
              <a:spcBef>
                <a:spcPts val="400"/>
              </a:spcBef>
              <a:spcAft>
                <a:spcPts val="0"/>
              </a:spcAft>
              <a:buClr>
                <a:schemeClr val="lt2"/>
              </a:buClr>
              <a:buSzPts val="1400"/>
              <a:buFont typeface="Noto Sans Symbols"/>
              <a:buChar char="■"/>
              <a:defRPr sz="2000" b="0" i="0" u="none" strike="noStrike" cap="none">
                <a:solidFill>
                  <a:schemeClr val="lt1"/>
                </a:solidFill>
                <a:latin typeface="Tahoma"/>
                <a:ea typeface="Tahoma"/>
                <a:cs typeface="Tahoma"/>
                <a:sym typeface="Tahoma"/>
              </a:defRPr>
            </a:lvl2pPr>
            <a:lvl3pPr marL="1371600" marR="0" lvl="2" indent="-302894" algn="l" rtl="0">
              <a:spcBef>
                <a:spcPts val="360"/>
              </a:spcBef>
              <a:spcAft>
                <a:spcPts val="0"/>
              </a:spcAft>
              <a:buClr>
                <a:schemeClr val="accent1"/>
              </a:buClr>
              <a:buSzPts val="1170"/>
              <a:buFont typeface="Noto Sans Symbols"/>
              <a:buChar char="■"/>
              <a:defRPr sz="1800" b="0" i="0" u="none" strike="noStrike" cap="none">
                <a:solidFill>
                  <a:schemeClr val="lt1"/>
                </a:solidFill>
                <a:latin typeface="Tahoma"/>
                <a:ea typeface="Tahoma"/>
                <a:cs typeface="Tahoma"/>
                <a:sym typeface="Tahoma"/>
              </a:defRPr>
            </a:lvl3pPr>
            <a:lvl4pPr marL="1828800" marR="0" lvl="3" indent="-330200" algn="l" rtl="0">
              <a:spcBef>
                <a:spcPts val="320"/>
              </a:spcBef>
              <a:spcAft>
                <a:spcPts val="0"/>
              </a:spcAft>
              <a:buClr>
                <a:schemeClr val="lt1"/>
              </a:buClr>
              <a:buSzPts val="1600"/>
              <a:buFont typeface="Tahoma"/>
              <a:buChar char="–"/>
              <a:defRPr sz="1600" b="0" i="0" u="none" strike="noStrike" cap="none">
                <a:solidFill>
                  <a:schemeClr val="lt1"/>
                </a:solidFill>
                <a:latin typeface="Tahoma"/>
                <a:ea typeface="Tahoma"/>
                <a:cs typeface="Tahoma"/>
                <a:sym typeface="Tahoma"/>
              </a:defRPr>
            </a:lvl4pPr>
            <a:lvl5pPr marL="2286000" marR="0" lvl="4" indent="-284479" algn="l" rtl="0">
              <a:spcBef>
                <a:spcPts val="320"/>
              </a:spcBef>
              <a:spcAft>
                <a:spcPts val="0"/>
              </a:spcAft>
              <a:buClr>
                <a:schemeClr val="lt2"/>
              </a:buClr>
              <a:buSzPts val="880"/>
              <a:buFont typeface="Noto Sans Symbols"/>
              <a:buChar char="■"/>
              <a:defRPr sz="1600" b="0" i="0" u="none" strike="noStrike" cap="none">
                <a:solidFill>
                  <a:schemeClr val="lt1"/>
                </a:solidFill>
                <a:latin typeface="Tahoma"/>
                <a:ea typeface="Tahoma"/>
                <a:cs typeface="Tahoma"/>
                <a:sym typeface="Tahoma"/>
              </a:defRPr>
            </a:lvl5pPr>
            <a:lvl6pPr marL="2743200" marR="0" lvl="5" indent="-284479" algn="l" rtl="0">
              <a:spcBef>
                <a:spcPts val="320"/>
              </a:spcBef>
              <a:spcAft>
                <a:spcPts val="0"/>
              </a:spcAft>
              <a:buClr>
                <a:schemeClr val="lt2"/>
              </a:buClr>
              <a:buSzPts val="880"/>
              <a:buFont typeface="Noto Sans Symbols"/>
              <a:buChar char="■"/>
              <a:defRPr sz="1600" b="0" i="0" u="none" strike="noStrike" cap="none">
                <a:solidFill>
                  <a:schemeClr val="lt1"/>
                </a:solidFill>
                <a:latin typeface="Tahoma"/>
                <a:ea typeface="Tahoma"/>
                <a:cs typeface="Tahoma"/>
                <a:sym typeface="Tahoma"/>
              </a:defRPr>
            </a:lvl6pPr>
            <a:lvl7pPr marL="3200400" marR="0" lvl="6" indent="-284479" algn="l" rtl="0">
              <a:spcBef>
                <a:spcPts val="320"/>
              </a:spcBef>
              <a:spcAft>
                <a:spcPts val="0"/>
              </a:spcAft>
              <a:buClr>
                <a:schemeClr val="lt2"/>
              </a:buClr>
              <a:buSzPts val="880"/>
              <a:buFont typeface="Noto Sans Symbols"/>
              <a:buChar char="■"/>
              <a:defRPr sz="1600" b="0" i="0" u="none" strike="noStrike" cap="none">
                <a:solidFill>
                  <a:schemeClr val="lt1"/>
                </a:solidFill>
                <a:latin typeface="Tahoma"/>
                <a:ea typeface="Tahoma"/>
                <a:cs typeface="Tahoma"/>
                <a:sym typeface="Tahoma"/>
              </a:defRPr>
            </a:lvl7pPr>
            <a:lvl8pPr marL="3657600" marR="0" lvl="7" indent="-284479" algn="l" rtl="0">
              <a:spcBef>
                <a:spcPts val="320"/>
              </a:spcBef>
              <a:spcAft>
                <a:spcPts val="0"/>
              </a:spcAft>
              <a:buClr>
                <a:schemeClr val="lt2"/>
              </a:buClr>
              <a:buSzPts val="880"/>
              <a:buFont typeface="Noto Sans Symbols"/>
              <a:buChar char="■"/>
              <a:defRPr sz="1600" b="0" i="0" u="none" strike="noStrike" cap="none">
                <a:solidFill>
                  <a:schemeClr val="lt1"/>
                </a:solidFill>
                <a:latin typeface="Tahoma"/>
                <a:ea typeface="Tahoma"/>
                <a:cs typeface="Tahoma"/>
                <a:sym typeface="Tahoma"/>
              </a:defRPr>
            </a:lvl8pPr>
            <a:lvl9pPr marL="4114800" marR="0" lvl="8" indent="-284479" algn="l" rtl="0">
              <a:spcBef>
                <a:spcPts val="320"/>
              </a:spcBef>
              <a:spcAft>
                <a:spcPts val="0"/>
              </a:spcAft>
              <a:buClr>
                <a:schemeClr val="lt2"/>
              </a:buClr>
              <a:buSzPts val="880"/>
              <a:buFont typeface="Noto Sans Symbols"/>
              <a:buChar char="■"/>
              <a:defRPr sz="1600" b="0" i="0" u="none" strike="noStrike" cap="none">
                <a:solidFill>
                  <a:schemeClr val="lt1"/>
                </a:solidFill>
                <a:latin typeface="Tahoma"/>
                <a:ea typeface="Tahoma"/>
                <a:cs typeface="Tahoma"/>
                <a:sym typeface="Tahoma"/>
              </a:defRPr>
            </a:lvl9pPr>
          </a:lstStyle>
          <a:p>
            <a:endParaRPr/>
          </a:p>
        </p:txBody>
      </p:sp>
      <p:sp>
        <p:nvSpPr>
          <p:cNvPr id="61" name="Google Shape;61;p9"/>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accent1"/>
              </a:buClr>
              <a:buSzPts val="2560"/>
              <a:buFont typeface="Noto Sans Symbols"/>
              <a:buNone/>
              <a:defRPr sz="2400" b="1">
                <a:solidFill>
                  <a:schemeClr val="lt1"/>
                </a:solidFill>
                <a:latin typeface="Tahoma"/>
                <a:ea typeface="Tahoma"/>
                <a:cs typeface="Tahoma"/>
                <a:sym typeface="Tahoma"/>
              </a:defRPr>
            </a:lvl1pPr>
            <a:lvl2pPr marL="914400" marR="0" lvl="1" indent="-228600" algn="l" rtl="0">
              <a:spcBef>
                <a:spcPts val="400"/>
              </a:spcBef>
              <a:spcAft>
                <a:spcPts val="0"/>
              </a:spcAft>
              <a:buClr>
                <a:schemeClr val="lt2"/>
              </a:buClr>
              <a:buSzPts val="1960"/>
              <a:buFont typeface="Noto Sans Symbols"/>
              <a:buNone/>
              <a:defRPr sz="2000" b="1" i="0" u="none" strike="noStrike" cap="none">
                <a:solidFill>
                  <a:schemeClr val="lt1"/>
                </a:solidFill>
                <a:latin typeface="Tahoma"/>
                <a:ea typeface="Tahoma"/>
                <a:cs typeface="Tahoma"/>
                <a:sym typeface="Tahoma"/>
              </a:defRPr>
            </a:lvl2pPr>
            <a:lvl3pPr marL="1371600" marR="0" lvl="2" indent="-228600" algn="l" rtl="0">
              <a:spcBef>
                <a:spcPts val="360"/>
              </a:spcBef>
              <a:spcAft>
                <a:spcPts val="0"/>
              </a:spcAft>
              <a:buClr>
                <a:schemeClr val="accent1"/>
              </a:buClr>
              <a:buSzPts val="1560"/>
              <a:buFont typeface="Noto Sans Symbols"/>
              <a:buNone/>
              <a:defRPr sz="1800" b="1" i="0" u="none" strike="noStrike" cap="none">
                <a:solidFill>
                  <a:schemeClr val="lt1"/>
                </a:solidFill>
                <a:latin typeface="Tahoma"/>
                <a:ea typeface="Tahoma"/>
                <a:cs typeface="Tahoma"/>
                <a:sym typeface="Tahoma"/>
              </a:defRPr>
            </a:lvl3pPr>
            <a:lvl4pPr marL="1828800" marR="0" lvl="3" indent="-228600" algn="l" rtl="0">
              <a:spcBef>
                <a:spcPts val="320"/>
              </a:spcBef>
              <a:spcAft>
                <a:spcPts val="0"/>
              </a:spcAft>
              <a:buClr>
                <a:schemeClr val="lt1"/>
              </a:buClr>
              <a:buSzPts val="2000"/>
              <a:buFont typeface="Tahoma"/>
              <a:buNone/>
              <a:defRPr sz="1600" b="1" i="0" u="none" strike="noStrike" cap="none">
                <a:solidFill>
                  <a:schemeClr val="lt1"/>
                </a:solidFill>
                <a:latin typeface="Tahoma"/>
                <a:ea typeface="Tahoma"/>
                <a:cs typeface="Tahoma"/>
                <a:sym typeface="Tahoma"/>
              </a:defRPr>
            </a:lvl4pPr>
            <a:lvl5pPr marL="2286000" marR="0" lvl="4" indent="-228600" algn="l" rtl="0">
              <a:spcBef>
                <a:spcPts val="320"/>
              </a:spcBef>
              <a:spcAft>
                <a:spcPts val="0"/>
              </a:spcAft>
              <a:buClr>
                <a:schemeClr val="lt2"/>
              </a:buClr>
              <a:buSzPts val="1100"/>
              <a:buFont typeface="Noto Sans Symbols"/>
              <a:buNone/>
              <a:defRPr sz="1600" b="1" i="0" u="none" strike="noStrike" cap="none">
                <a:solidFill>
                  <a:schemeClr val="lt1"/>
                </a:solidFill>
                <a:latin typeface="Tahoma"/>
                <a:ea typeface="Tahoma"/>
                <a:cs typeface="Tahoma"/>
                <a:sym typeface="Tahoma"/>
              </a:defRPr>
            </a:lvl5pPr>
            <a:lvl6pPr marL="2743200" marR="0" lvl="5" indent="-228600" algn="l" rtl="0">
              <a:spcBef>
                <a:spcPts val="320"/>
              </a:spcBef>
              <a:spcAft>
                <a:spcPts val="0"/>
              </a:spcAft>
              <a:buClr>
                <a:schemeClr val="lt2"/>
              </a:buClr>
              <a:buSzPts val="1100"/>
              <a:buFont typeface="Noto Sans Symbols"/>
              <a:buNone/>
              <a:defRPr sz="1600" b="1" i="0" u="none" strike="noStrike" cap="none">
                <a:solidFill>
                  <a:schemeClr val="lt1"/>
                </a:solidFill>
                <a:latin typeface="Tahoma"/>
                <a:ea typeface="Tahoma"/>
                <a:cs typeface="Tahoma"/>
                <a:sym typeface="Tahoma"/>
              </a:defRPr>
            </a:lvl6pPr>
            <a:lvl7pPr marL="3200400" marR="0" lvl="6" indent="-228600" algn="l" rtl="0">
              <a:spcBef>
                <a:spcPts val="320"/>
              </a:spcBef>
              <a:spcAft>
                <a:spcPts val="0"/>
              </a:spcAft>
              <a:buClr>
                <a:schemeClr val="lt2"/>
              </a:buClr>
              <a:buSzPts val="1100"/>
              <a:buFont typeface="Noto Sans Symbols"/>
              <a:buNone/>
              <a:defRPr sz="1600" b="1" i="0" u="none" strike="noStrike" cap="none">
                <a:solidFill>
                  <a:schemeClr val="lt1"/>
                </a:solidFill>
                <a:latin typeface="Tahoma"/>
                <a:ea typeface="Tahoma"/>
                <a:cs typeface="Tahoma"/>
                <a:sym typeface="Tahoma"/>
              </a:defRPr>
            </a:lvl7pPr>
            <a:lvl8pPr marL="3657600" marR="0" lvl="7" indent="-228600" algn="l" rtl="0">
              <a:spcBef>
                <a:spcPts val="320"/>
              </a:spcBef>
              <a:spcAft>
                <a:spcPts val="0"/>
              </a:spcAft>
              <a:buClr>
                <a:schemeClr val="lt2"/>
              </a:buClr>
              <a:buSzPts val="1100"/>
              <a:buFont typeface="Noto Sans Symbols"/>
              <a:buNone/>
              <a:defRPr sz="1600" b="1" i="0" u="none" strike="noStrike" cap="none">
                <a:solidFill>
                  <a:schemeClr val="lt1"/>
                </a:solidFill>
                <a:latin typeface="Tahoma"/>
                <a:ea typeface="Tahoma"/>
                <a:cs typeface="Tahoma"/>
                <a:sym typeface="Tahoma"/>
              </a:defRPr>
            </a:lvl8pPr>
            <a:lvl9pPr marL="4114800" marR="0" lvl="8" indent="-228600" algn="l" rtl="0">
              <a:spcBef>
                <a:spcPts val="320"/>
              </a:spcBef>
              <a:spcAft>
                <a:spcPts val="0"/>
              </a:spcAft>
              <a:buClr>
                <a:schemeClr val="lt2"/>
              </a:buClr>
              <a:buSzPts val="1100"/>
              <a:buFont typeface="Noto Sans Symbols"/>
              <a:buNone/>
              <a:defRPr sz="1600" b="1" i="0" u="none" strike="noStrike" cap="none">
                <a:solidFill>
                  <a:schemeClr val="lt1"/>
                </a:solidFill>
                <a:latin typeface="Tahoma"/>
                <a:ea typeface="Tahoma"/>
                <a:cs typeface="Tahoma"/>
                <a:sym typeface="Tahoma"/>
              </a:defRPr>
            </a:lvl9pPr>
          </a:lstStyle>
          <a:p>
            <a:endParaRPr/>
          </a:p>
        </p:txBody>
      </p:sp>
      <p:sp>
        <p:nvSpPr>
          <p:cNvPr id="62" name="Google Shape;62;p9"/>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noAutofit/>
          </a:bodyPr>
          <a:lstStyle>
            <a:lvl1pPr marL="457200" marR="0" lvl="0" indent="-350520" algn="l" rtl="0">
              <a:spcBef>
                <a:spcPts val="480"/>
              </a:spcBef>
              <a:spcAft>
                <a:spcPts val="0"/>
              </a:spcAft>
              <a:buClr>
                <a:schemeClr val="accent1"/>
              </a:buClr>
              <a:buSzPts val="1920"/>
              <a:buFont typeface="Noto Sans Symbols"/>
              <a:buChar char="■"/>
              <a:defRPr sz="2400">
                <a:solidFill>
                  <a:schemeClr val="lt1"/>
                </a:solidFill>
                <a:latin typeface="Tahoma"/>
                <a:ea typeface="Tahoma"/>
                <a:cs typeface="Tahoma"/>
                <a:sym typeface="Tahoma"/>
              </a:defRPr>
            </a:lvl1pPr>
            <a:lvl2pPr marL="914400" marR="0" lvl="1" indent="-317500" algn="l" rtl="0">
              <a:spcBef>
                <a:spcPts val="400"/>
              </a:spcBef>
              <a:spcAft>
                <a:spcPts val="0"/>
              </a:spcAft>
              <a:buClr>
                <a:schemeClr val="lt2"/>
              </a:buClr>
              <a:buSzPts val="1400"/>
              <a:buFont typeface="Noto Sans Symbols"/>
              <a:buChar char="■"/>
              <a:defRPr sz="2000" b="0" i="0" u="none" strike="noStrike" cap="none">
                <a:solidFill>
                  <a:schemeClr val="lt1"/>
                </a:solidFill>
                <a:latin typeface="Tahoma"/>
                <a:ea typeface="Tahoma"/>
                <a:cs typeface="Tahoma"/>
                <a:sym typeface="Tahoma"/>
              </a:defRPr>
            </a:lvl2pPr>
            <a:lvl3pPr marL="1371600" marR="0" lvl="2" indent="-302894" algn="l" rtl="0">
              <a:spcBef>
                <a:spcPts val="360"/>
              </a:spcBef>
              <a:spcAft>
                <a:spcPts val="0"/>
              </a:spcAft>
              <a:buClr>
                <a:schemeClr val="accent1"/>
              </a:buClr>
              <a:buSzPts val="1170"/>
              <a:buFont typeface="Noto Sans Symbols"/>
              <a:buChar char="■"/>
              <a:defRPr sz="1800" b="0" i="0" u="none" strike="noStrike" cap="none">
                <a:solidFill>
                  <a:schemeClr val="lt1"/>
                </a:solidFill>
                <a:latin typeface="Tahoma"/>
                <a:ea typeface="Tahoma"/>
                <a:cs typeface="Tahoma"/>
                <a:sym typeface="Tahoma"/>
              </a:defRPr>
            </a:lvl3pPr>
            <a:lvl4pPr marL="1828800" marR="0" lvl="3" indent="-330200" algn="l" rtl="0">
              <a:spcBef>
                <a:spcPts val="320"/>
              </a:spcBef>
              <a:spcAft>
                <a:spcPts val="0"/>
              </a:spcAft>
              <a:buClr>
                <a:schemeClr val="lt1"/>
              </a:buClr>
              <a:buSzPts val="1600"/>
              <a:buFont typeface="Tahoma"/>
              <a:buChar char="–"/>
              <a:defRPr sz="1600" b="0" i="0" u="none" strike="noStrike" cap="none">
                <a:solidFill>
                  <a:schemeClr val="lt1"/>
                </a:solidFill>
                <a:latin typeface="Tahoma"/>
                <a:ea typeface="Tahoma"/>
                <a:cs typeface="Tahoma"/>
                <a:sym typeface="Tahoma"/>
              </a:defRPr>
            </a:lvl4pPr>
            <a:lvl5pPr marL="2286000" marR="0" lvl="4" indent="-284479" algn="l" rtl="0">
              <a:spcBef>
                <a:spcPts val="320"/>
              </a:spcBef>
              <a:spcAft>
                <a:spcPts val="0"/>
              </a:spcAft>
              <a:buClr>
                <a:schemeClr val="lt2"/>
              </a:buClr>
              <a:buSzPts val="880"/>
              <a:buFont typeface="Noto Sans Symbols"/>
              <a:buChar char="■"/>
              <a:defRPr sz="1600" b="0" i="0" u="none" strike="noStrike" cap="none">
                <a:solidFill>
                  <a:schemeClr val="lt1"/>
                </a:solidFill>
                <a:latin typeface="Tahoma"/>
                <a:ea typeface="Tahoma"/>
                <a:cs typeface="Tahoma"/>
                <a:sym typeface="Tahoma"/>
              </a:defRPr>
            </a:lvl5pPr>
            <a:lvl6pPr marL="2743200" marR="0" lvl="5" indent="-284479" algn="l" rtl="0">
              <a:spcBef>
                <a:spcPts val="320"/>
              </a:spcBef>
              <a:spcAft>
                <a:spcPts val="0"/>
              </a:spcAft>
              <a:buClr>
                <a:schemeClr val="lt2"/>
              </a:buClr>
              <a:buSzPts val="880"/>
              <a:buFont typeface="Noto Sans Symbols"/>
              <a:buChar char="■"/>
              <a:defRPr sz="1600" b="0" i="0" u="none" strike="noStrike" cap="none">
                <a:solidFill>
                  <a:schemeClr val="lt1"/>
                </a:solidFill>
                <a:latin typeface="Tahoma"/>
                <a:ea typeface="Tahoma"/>
                <a:cs typeface="Tahoma"/>
                <a:sym typeface="Tahoma"/>
              </a:defRPr>
            </a:lvl6pPr>
            <a:lvl7pPr marL="3200400" marR="0" lvl="6" indent="-284479" algn="l" rtl="0">
              <a:spcBef>
                <a:spcPts val="320"/>
              </a:spcBef>
              <a:spcAft>
                <a:spcPts val="0"/>
              </a:spcAft>
              <a:buClr>
                <a:schemeClr val="lt2"/>
              </a:buClr>
              <a:buSzPts val="880"/>
              <a:buFont typeface="Noto Sans Symbols"/>
              <a:buChar char="■"/>
              <a:defRPr sz="1600" b="0" i="0" u="none" strike="noStrike" cap="none">
                <a:solidFill>
                  <a:schemeClr val="lt1"/>
                </a:solidFill>
                <a:latin typeface="Tahoma"/>
                <a:ea typeface="Tahoma"/>
                <a:cs typeface="Tahoma"/>
                <a:sym typeface="Tahoma"/>
              </a:defRPr>
            </a:lvl7pPr>
            <a:lvl8pPr marL="3657600" marR="0" lvl="7" indent="-284479" algn="l" rtl="0">
              <a:spcBef>
                <a:spcPts val="320"/>
              </a:spcBef>
              <a:spcAft>
                <a:spcPts val="0"/>
              </a:spcAft>
              <a:buClr>
                <a:schemeClr val="lt2"/>
              </a:buClr>
              <a:buSzPts val="880"/>
              <a:buFont typeface="Noto Sans Symbols"/>
              <a:buChar char="■"/>
              <a:defRPr sz="1600" b="0" i="0" u="none" strike="noStrike" cap="none">
                <a:solidFill>
                  <a:schemeClr val="lt1"/>
                </a:solidFill>
                <a:latin typeface="Tahoma"/>
                <a:ea typeface="Tahoma"/>
                <a:cs typeface="Tahoma"/>
                <a:sym typeface="Tahoma"/>
              </a:defRPr>
            </a:lvl8pPr>
            <a:lvl9pPr marL="4114800" marR="0" lvl="8" indent="-284479" algn="l" rtl="0">
              <a:spcBef>
                <a:spcPts val="320"/>
              </a:spcBef>
              <a:spcAft>
                <a:spcPts val="0"/>
              </a:spcAft>
              <a:buClr>
                <a:schemeClr val="lt2"/>
              </a:buClr>
              <a:buSzPts val="880"/>
              <a:buFont typeface="Noto Sans Symbols"/>
              <a:buChar char="■"/>
              <a:defRPr sz="1600" b="0" i="0" u="none" strike="noStrike" cap="none">
                <a:solidFill>
                  <a:schemeClr val="lt1"/>
                </a:solidFill>
                <a:latin typeface="Tahoma"/>
                <a:ea typeface="Tahoma"/>
                <a:cs typeface="Tahoma"/>
                <a:sym typeface="Tahoma"/>
              </a:defRPr>
            </a:lvl9pPr>
          </a:lstStyle>
          <a:p>
            <a:endParaRPr/>
          </a:p>
        </p:txBody>
      </p:sp>
      <p:sp>
        <p:nvSpPr>
          <p:cNvPr id="63" name="Google Shape;63;p9"/>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4" name="Google Shape;64;p9"/>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Google Shape;65;p9"/>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66"/>
        <p:cNvGrpSpPr/>
        <p:nvPr/>
      </p:nvGrpSpPr>
      <p:grpSpPr>
        <a:xfrm>
          <a:off x="0" y="0"/>
          <a:ext cx="0" cy="0"/>
          <a:chOff x="0" y="0"/>
          <a:chExt cx="0" cy="0"/>
        </a:xfrm>
      </p:grpSpPr>
      <p:sp>
        <p:nvSpPr>
          <p:cNvPr id="67" name="Google Shape;67;p10"/>
          <p:cNvSpPr txBox="1">
            <a:spLocks noGrp="1"/>
          </p:cNvSpPr>
          <p:nvPr>
            <p:ph type="title"/>
          </p:nvPr>
        </p:nvSpPr>
        <p:spPr>
          <a:xfrm>
            <a:off x="228600" y="457200"/>
            <a:ext cx="7772400" cy="11430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9pPr>
          </a:lstStyle>
          <a:p>
            <a:endParaRPr/>
          </a:p>
        </p:txBody>
      </p:sp>
      <p:sp>
        <p:nvSpPr>
          <p:cNvPr id="68" name="Google Shape;68;p10"/>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370840" algn="l" rtl="0">
              <a:spcBef>
                <a:spcPts val="560"/>
              </a:spcBef>
              <a:spcAft>
                <a:spcPts val="0"/>
              </a:spcAft>
              <a:buClr>
                <a:schemeClr val="accent1"/>
              </a:buClr>
              <a:buSzPts val="2240"/>
              <a:buFont typeface="Noto Sans Symbols"/>
              <a:buChar char="■"/>
              <a:defRPr sz="2800">
                <a:solidFill>
                  <a:schemeClr val="lt1"/>
                </a:solidFill>
                <a:latin typeface="Tahoma"/>
                <a:ea typeface="Tahoma"/>
                <a:cs typeface="Tahoma"/>
                <a:sym typeface="Tahoma"/>
              </a:defRPr>
            </a:lvl1pPr>
            <a:lvl2pPr marL="914400" marR="0" lvl="1" indent="-335280" algn="l" rtl="0">
              <a:spcBef>
                <a:spcPts val="480"/>
              </a:spcBef>
              <a:spcAft>
                <a:spcPts val="0"/>
              </a:spcAft>
              <a:buClr>
                <a:schemeClr val="lt2"/>
              </a:buClr>
              <a:buSzPts val="1680"/>
              <a:buFont typeface="Noto Sans Symbols"/>
              <a:buChar char="■"/>
              <a:defRPr sz="2400" b="0" i="0" u="none" strike="noStrike" cap="none">
                <a:solidFill>
                  <a:schemeClr val="lt1"/>
                </a:solidFill>
                <a:latin typeface="Tahoma"/>
                <a:ea typeface="Tahoma"/>
                <a:cs typeface="Tahoma"/>
                <a:sym typeface="Tahoma"/>
              </a:defRPr>
            </a:lvl2pPr>
            <a:lvl3pPr marL="1371600" marR="0" lvl="2" indent="-311150" algn="l" rtl="0">
              <a:spcBef>
                <a:spcPts val="400"/>
              </a:spcBef>
              <a:spcAft>
                <a:spcPts val="0"/>
              </a:spcAft>
              <a:buClr>
                <a:schemeClr val="accent1"/>
              </a:buClr>
              <a:buSzPts val="1300"/>
              <a:buFont typeface="Noto Sans Symbols"/>
              <a:buChar char="■"/>
              <a:defRPr sz="2000" b="0" i="0" u="none" strike="noStrike" cap="none">
                <a:solidFill>
                  <a:schemeClr val="lt1"/>
                </a:solidFill>
                <a:latin typeface="Tahoma"/>
                <a:ea typeface="Tahoma"/>
                <a:cs typeface="Tahoma"/>
                <a:sym typeface="Tahoma"/>
              </a:defRPr>
            </a:lvl3pPr>
            <a:lvl4pPr marL="1828800" marR="0" lvl="3" indent="-342900" algn="l" rtl="0">
              <a:spcBef>
                <a:spcPts val="360"/>
              </a:spcBef>
              <a:spcAft>
                <a:spcPts val="0"/>
              </a:spcAft>
              <a:buClr>
                <a:schemeClr val="lt1"/>
              </a:buClr>
              <a:buSzPts val="1800"/>
              <a:buFont typeface="Tahoma"/>
              <a:buChar char="–"/>
              <a:defRPr sz="1800" b="0" i="0" u="none" strike="noStrike" cap="none">
                <a:solidFill>
                  <a:schemeClr val="lt1"/>
                </a:solidFill>
                <a:latin typeface="Tahoma"/>
                <a:ea typeface="Tahoma"/>
                <a:cs typeface="Tahoma"/>
                <a:sym typeface="Tahoma"/>
              </a:defRPr>
            </a:lvl4pPr>
            <a:lvl5pPr marL="2286000" marR="0" lvl="4" indent="-291464" algn="l" rtl="0">
              <a:spcBef>
                <a:spcPts val="360"/>
              </a:spcBef>
              <a:spcAft>
                <a:spcPts val="0"/>
              </a:spcAft>
              <a:buClr>
                <a:schemeClr val="lt2"/>
              </a:buClr>
              <a:buSzPts val="990"/>
              <a:buFont typeface="Noto Sans Symbols"/>
              <a:buChar char="■"/>
              <a:defRPr sz="1800" b="0" i="0" u="none" strike="noStrike" cap="none">
                <a:solidFill>
                  <a:schemeClr val="lt1"/>
                </a:solidFill>
                <a:latin typeface="Tahoma"/>
                <a:ea typeface="Tahoma"/>
                <a:cs typeface="Tahoma"/>
                <a:sym typeface="Tahoma"/>
              </a:defRPr>
            </a:lvl5pPr>
            <a:lvl6pPr marL="2743200" marR="0" lvl="5" indent="-291464" algn="l" rtl="0">
              <a:spcBef>
                <a:spcPts val="360"/>
              </a:spcBef>
              <a:spcAft>
                <a:spcPts val="0"/>
              </a:spcAft>
              <a:buClr>
                <a:schemeClr val="lt2"/>
              </a:buClr>
              <a:buSzPts val="990"/>
              <a:buFont typeface="Noto Sans Symbols"/>
              <a:buChar char="■"/>
              <a:defRPr sz="1800" b="0" i="0" u="none" strike="noStrike" cap="none">
                <a:solidFill>
                  <a:schemeClr val="lt1"/>
                </a:solidFill>
                <a:latin typeface="Tahoma"/>
                <a:ea typeface="Tahoma"/>
                <a:cs typeface="Tahoma"/>
                <a:sym typeface="Tahoma"/>
              </a:defRPr>
            </a:lvl6pPr>
            <a:lvl7pPr marL="3200400" marR="0" lvl="6" indent="-291464" algn="l" rtl="0">
              <a:spcBef>
                <a:spcPts val="360"/>
              </a:spcBef>
              <a:spcAft>
                <a:spcPts val="0"/>
              </a:spcAft>
              <a:buClr>
                <a:schemeClr val="lt2"/>
              </a:buClr>
              <a:buSzPts val="990"/>
              <a:buFont typeface="Noto Sans Symbols"/>
              <a:buChar char="■"/>
              <a:defRPr sz="1800" b="0" i="0" u="none" strike="noStrike" cap="none">
                <a:solidFill>
                  <a:schemeClr val="lt1"/>
                </a:solidFill>
                <a:latin typeface="Tahoma"/>
                <a:ea typeface="Tahoma"/>
                <a:cs typeface="Tahoma"/>
                <a:sym typeface="Tahoma"/>
              </a:defRPr>
            </a:lvl7pPr>
            <a:lvl8pPr marL="3657600" marR="0" lvl="7" indent="-291465" algn="l" rtl="0">
              <a:spcBef>
                <a:spcPts val="360"/>
              </a:spcBef>
              <a:spcAft>
                <a:spcPts val="0"/>
              </a:spcAft>
              <a:buClr>
                <a:schemeClr val="lt2"/>
              </a:buClr>
              <a:buSzPts val="990"/>
              <a:buFont typeface="Noto Sans Symbols"/>
              <a:buChar char="■"/>
              <a:defRPr sz="1800" b="0" i="0" u="none" strike="noStrike" cap="none">
                <a:solidFill>
                  <a:schemeClr val="lt1"/>
                </a:solidFill>
                <a:latin typeface="Tahoma"/>
                <a:ea typeface="Tahoma"/>
                <a:cs typeface="Tahoma"/>
                <a:sym typeface="Tahoma"/>
              </a:defRPr>
            </a:lvl8pPr>
            <a:lvl9pPr marL="4114800" marR="0" lvl="8" indent="-291465" algn="l" rtl="0">
              <a:spcBef>
                <a:spcPts val="360"/>
              </a:spcBef>
              <a:spcAft>
                <a:spcPts val="0"/>
              </a:spcAft>
              <a:buClr>
                <a:schemeClr val="lt2"/>
              </a:buClr>
              <a:buSzPts val="990"/>
              <a:buFont typeface="Noto Sans Symbols"/>
              <a:buChar char="■"/>
              <a:defRPr sz="1800" b="0" i="0" u="none" strike="noStrike" cap="none">
                <a:solidFill>
                  <a:schemeClr val="lt1"/>
                </a:solidFill>
                <a:latin typeface="Tahoma"/>
                <a:ea typeface="Tahoma"/>
                <a:cs typeface="Tahoma"/>
                <a:sym typeface="Tahoma"/>
              </a:defRPr>
            </a:lvl9pPr>
          </a:lstStyle>
          <a:p>
            <a:endParaRPr/>
          </a:p>
        </p:txBody>
      </p:sp>
      <p:sp>
        <p:nvSpPr>
          <p:cNvPr id="69" name="Google Shape;69;p10"/>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370840" algn="l" rtl="0">
              <a:spcBef>
                <a:spcPts val="560"/>
              </a:spcBef>
              <a:spcAft>
                <a:spcPts val="0"/>
              </a:spcAft>
              <a:buClr>
                <a:schemeClr val="accent1"/>
              </a:buClr>
              <a:buSzPts val="2240"/>
              <a:buFont typeface="Noto Sans Symbols"/>
              <a:buChar char="■"/>
              <a:defRPr sz="2800">
                <a:solidFill>
                  <a:schemeClr val="lt1"/>
                </a:solidFill>
                <a:latin typeface="Tahoma"/>
                <a:ea typeface="Tahoma"/>
                <a:cs typeface="Tahoma"/>
                <a:sym typeface="Tahoma"/>
              </a:defRPr>
            </a:lvl1pPr>
            <a:lvl2pPr marL="914400" marR="0" lvl="1" indent="-335280" algn="l" rtl="0">
              <a:spcBef>
                <a:spcPts val="480"/>
              </a:spcBef>
              <a:spcAft>
                <a:spcPts val="0"/>
              </a:spcAft>
              <a:buClr>
                <a:schemeClr val="lt2"/>
              </a:buClr>
              <a:buSzPts val="1680"/>
              <a:buFont typeface="Noto Sans Symbols"/>
              <a:buChar char="■"/>
              <a:defRPr sz="2400" b="0" i="0" u="none" strike="noStrike" cap="none">
                <a:solidFill>
                  <a:schemeClr val="lt1"/>
                </a:solidFill>
                <a:latin typeface="Tahoma"/>
                <a:ea typeface="Tahoma"/>
                <a:cs typeface="Tahoma"/>
                <a:sym typeface="Tahoma"/>
              </a:defRPr>
            </a:lvl2pPr>
            <a:lvl3pPr marL="1371600" marR="0" lvl="2" indent="-311150" algn="l" rtl="0">
              <a:spcBef>
                <a:spcPts val="400"/>
              </a:spcBef>
              <a:spcAft>
                <a:spcPts val="0"/>
              </a:spcAft>
              <a:buClr>
                <a:schemeClr val="accent1"/>
              </a:buClr>
              <a:buSzPts val="1300"/>
              <a:buFont typeface="Noto Sans Symbols"/>
              <a:buChar char="■"/>
              <a:defRPr sz="2000" b="0" i="0" u="none" strike="noStrike" cap="none">
                <a:solidFill>
                  <a:schemeClr val="lt1"/>
                </a:solidFill>
                <a:latin typeface="Tahoma"/>
                <a:ea typeface="Tahoma"/>
                <a:cs typeface="Tahoma"/>
                <a:sym typeface="Tahoma"/>
              </a:defRPr>
            </a:lvl3pPr>
            <a:lvl4pPr marL="1828800" marR="0" lvl="3" indent="-342900" algn="l" rtl="0">
              <a:spcBef>
                <a:spcPts val="360"/>
              </a:spcBef>
              <a:spcAft>
                <a:spcPts val="0"/>
              </a:spcAft>
              <a:buClr>
                <a:schemeClr val="lt1"/>
              </a:buClr>
              <a:buSzPts val="1800"/>
              <a:buFont typeface="Tahoma"/>
              <a:buChar char="–"/>
              <a:defRPr sz="1800" b="0" i="0" u="none" strike="noStrike" cap="none">
                <a:solidFill>
                  <a:schemeClr val="lt1"/>
                </a:solidFill>
                <a:latin typeface="Tahoma"/>
                <a:ea typeface="Tahoma"/>
                <a:cs typeface="Tahoma"/>
                <a:sym typeface="Tahoma"/>
              </a:defRPr>
            </a:lvl4pPr>
            <a:lvl5pPr marL="2286000" marR="0" lvl="4" indent="-291464" algn="l" rtl="0">
              <a:spcBef>
                <a:spcPts val="360"/>
              </a:spcBef>
              <a:spcAft>
                <a:spcPts val="0"/>
              </a:spcAft>
              <a:buClr>
                <a:schemeClr val="lt2"/>
              </a:buClr>
              <a:buSzPts val="990"/>
              <a:buFont typeface="Noto Sans Symbols"/>
              <a:buChar char="■"/>
              <a:defRPr sz="1800" b="0" i="0" u="none" strike="noStrike" cap="none">
                <a:solidFill>
                  <a:schemeClr val="lt1"/>
                </a:solidFill>
                <a:latin typeface="Tahoma"/>
                <a:ea typeface="Tahoma"/>
                <a:cs typeface="Tahoma"/>
                <a:sym typeface="Tahoma"/>
              </a:defRPr>
            </a:lvl5pPr>
            <a:lvl6pPr marL="2743200" marR="0" lvl="5" indent="-291464" algn="l" rtl="0">
              <a:spcBef>
                <a:spcPts val="360"/>
              </a:spcBef>
              <a:spcAft>
                <a:spcPts val="0"/>
              </a:spcAft>
              <a:buClr>
                <a:schemeClr val="lt2"/>
              </a:buClr>
              <a:buSzPts val="990"/>
              <a:buFont typeface="Noto Sans Symbols"/>
              <a:buChar char="■"/>
              <a:defRPr sz="1800" b="0" i="0" u="none" strike="noStrike" cap="none">
                <a:solidFill>
                  <a:schemeClr val="lt1"/>
                </a:solidFill>
                <a:latin typeface="Tahoma"/>
                <a:ea typeface="Tahoma"/>
                <a:cs typeface="Tahoma"/>
                <a:sym typeface="Tahoma"/>
              </a:defRPr>
            </a:lvl6pPr>
            <a:lvl7pPr marL="3200400" marR="0" lvl="6" indent="-291464" algn="l" rtl="0">
              <a:spcBef>
                <a:spcPts val="360"/>
              </a:spcBef>
              <a:spcAft>
                <a:spcPts val="0"/>
              </a:spcAft>
              <a:buClr>
                <a:schemeClr val="lt2"/>
              </a:buClr>
              <a:buSzPts val="990"/>
              <a:buFont typeface="Noto Sans Symbols"/>
              <a:buChar char="■"/>
              <a:defRPr sz="1800" b="0" i="0" u="none" strike="noStrike" cap="none">
                <a:solidFill>
                  <a:schemeClr val="lt1"/>
                </a:solidFill>
                <a:latin typeface="Tahoma"/>
                <a:ea typeface="Tahoma"/>
                <a:cs typeface="Tahoma"/>
                <a:sym typeface="Tahoma"/>
              </a:defRPr>
            </a:lvl7pPr>
            <a:lvl8pPr marL="3657600" marR="0" lvl="7" indent="-291465" algn="l" rtl="0">
              <a:spcBef>
                <a:spcPts val="360"/>
              </a:spcBef>
              <a:spcAft>
                <a:spcPts val="0"/>
              </a:spcAft>
              <a:buClr>
                <a:schemeClr val="lt2"/>
              </a:buClr>
              <a:buSzPts val="990"/>
              <a:buFont typeface="Noto Sans Symbols"/>
              <a:buChar char="■"/>
              <a:defRPr sz="1800" b="0" i="0" u="none" strike="noStrike" cap="none">
                <a:solidFill>
                  <a:schemeClr val="lt1"/>
                </a:solidFill>
                <a:latin typeface="Tahoma"/>
                <a:ea typeface="Tahoma"/>
                <a:cs typeface="Tahoma"/>
                <a:sym typeface="Tahoma"/>
              </a:defRPr>
            </a:lvl8pPr>
            <a:lvl9pPr marL="4114800" marR="0" lvl="8" indent="-291465" algn="l" rtl="0">
              <a:spcBef>
                <a:spcPts val="360"/>
              </a:spcBef>
              <a:spcAft>
                <a:spcPts val="0"/>
              </a:spcAft>
              <a:buClr>
                <a:schemeClr val="lt2"/>
              </a:buClr>
              <a:buSzPts val="990"/>
              <a:buFont typeface="Noto Sans Symbols"/>
              <a:buChar char="■"/>
              <a:defRPr sz="1800" b="0" i="0" u="none" strike="noStrike" cap="none">
                <a:solidFill>
                  <a:schemeClr val="lt1"/>
                </a:solidFill>
                <a:latin typeface="Tahoma"/>
                <a:ea typeface="Tahoma"/>
                <a:cs typeface="Tahoma"/>
                <a:sym typeface="Tahoma"/>
              </a:defRPr>
            </a:lvl9pPr>
          </a:lstStyle>
          <a:p>
            <a:endParaRPr/>
          </a:p>
        </p:txBody>
      </p:sp>
      <p:sp>
        <p:nvSpPr>
          <p:cNvPr id="70" name="Google Shape;70;p10"/>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Google Shape;71;p10"/>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2" name="Google Shape;72;p10"/>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Font typeface="Times New Roman"/>
              <a:buNone/>
              <a:defRPr sz="1400" b="0" i="0" u="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4D"/>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228600" y="457200"/>
            <a:ext cx="7772400" cy="11430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1pPr>
            <a:lvl2pPr marL="0" marR="0" lvl="1"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2pPr>
            <a:lvl3pPr marL="0" marR="0" lvl="2"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3pPr>
            <a:lvl4pPr marL="0" marR="0" lvl="3"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4pPr>
            <a:lvl5pPr marL="0" marR="0" lvl="4"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5pPr>
            <a:lvl6pPr marL="457200" marR="0" lvl="5"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6pPr>
            <a:lvl7pPr marL="914400" marR="0" lvl="6"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7pPr>
            <a:lvl8pPr marL="1371600" marR="0" lvl="7"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8pPr>
            <a:lvl9pPr marL="1828800" marR="0" lvl="8" indent="0" algn="l" rtl="0">
              <a:spcBef>
                <a:spcPts val="0"/>
              </a:spcBef>
              <a:spcAft>
                <a:spcPts val="0"/>
              </a:spcAft>
              <a:buSzPts val="1400"/>
              <a:buNone/>
              <a:defRPr sz="4400" b="0" i="0" u="none" strike="noStrike" cap="none">
                <a:solidFill>
                  <a:schemeClr val="lt2"/>
                </a:solidFill>
                <a:latin typeface="Tahoma"/>
                <a:ea typeface="Tahoma"/>
                <a:cs typeface="Tahoma"/>
                <a:sym typeface="Tahoma"/>
              </a:defRPr>
            </a:lvl9pPr>
          </a:lstStyle>
          <a:p>
            <a:endParaRPr/>
          </a:p>
        </p:txBody>
      </p:sp>
      <p:sp>
        <p:nvSpPr>
          <p:cNvPr id="11" name="Google Shape;11;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391160" algn="l" rtl="0">
              <a:spcBef>
                <a:spcPts val="640"/>
              </a:spcBef>
              <a:spcAft>
                <a:spcPts val="0"/>
              </a:spcAft>
              <a:buClr>
                <a:schemeClr val="accent1"/>
              </a:buClr>
              <a:buSzPts val="2560"/>
              <a:buFont typeface="Noto Sans Symbols"/>
              <a:buChar char="■"/>
              <a:defRPr sz="3200" b="0" i="0" u="none" strike="noStrike" cap="none">
                <a:solidFill>
                  <a:schemeClr val="lt1"/>
                </a:solidFill>
                <a:latin typeface="Tahoma"/>
                <a:ea typeface="Tahoma"/>
                <a:cs typeface="Tahoma"/>
                <a:sym typeface="Tahoma"/>
              </a:defRPr>
            </a:lvl1pPr>
            <a:lvl2pPr marL="914400" marR="0" lvl="1" indent="-353060" algn="l" rtl="0">
              <a:spcBef>
                <a:spcPts val="560"/>
              </a:spcBef>
              <a:spcAft>
                <a:spcPts val="0"/>
              </a:spcAft>
              <a:buClr>
                <a:schemeClr val="lt2"/>
              </a:buClr>
              <a:buSzPts val="1960"/>
              <a:buFont typeface="Noto Sans Symbols"/>
              <a:buChar char="■"/>
              <a:defRPr sz="2800" b="0" i="0" u="none" strike="noStrike" cap="none">
                <a:solidFill>
                  <a:schemeClr val="lt1"/>
                </a:solidFill>
                <a:latin typeface="Tahoma"/>
                <a:ea typeface="Tahoma"/>
                <a:cs typeface="Tahoma"/>
                <a:sym typeface="Tahoma"/>
              </a:defRPr>
            </a:lvl2pPr>
            <a:lvl3pPr marL="1371600" marR="0" lvl="2" indent="-327660" algn="l" rtl="0">
              <a:spcBef>
                <a:spcPts val="480"/>
              </a:spcBef>
              <a:spcAft>
                <a:spcPts val="0"/>
              </a:spcAft>
              <a:buClr>
                <a:schemeClr val="accent1"/>
              </a:buClr>
              <a:buSzPts val="1560"/>
              <a:buFont typeface="Noto Sans Symbols"/>
              <a:buChar char="■"/>
              <a:defRPr sz="2400" b="0" i="0" u="none" strike="noStrike" cap="none">
                <a:solidFill>
                  <a:schemeClr val="lt1"/>
                </a:solidFill>
                <a:latin typeface="Tahoma"/>
                <a:ea typeface="Tahoma"/>
                <a:cs typeface="Tahoma"/>
                <a:sym typeface="Tahoma"/>
              </a:defRPr>
            </a:lvl3pPr>
            <a:lvl4pPr marL="1828800" marR="0" lvl="3" indent="-355600" algn="l" rtl="0">
              <a:spcBef>
                <a:spcPts val="400"/>
              </a:spcBef>
              <a:spcAft>
                <a:spcPts val="0"/>
              </a:spcAft>
              <a:buClr>
                <a:schemeClr val="lt1"/>
              </a:buClr>
              <a:buSzPts val="2000"/>
              <a:buFont typeface="Tahoma"/>
              <a:buChar char="–"/>
              <a:defRPr sz="2000" b="0" i="0" u="none" strike="noStrike" cap="none">
                <a:solidFill>
                  <a:schemeClr val="lt1"/>
                </a:solidFill>
                <a:latin typeface="Tahoma"/>
                <a:ea typeface="Tahoma"/>
                <a:cs typeface="Tahoma"/>
                <a:sym typeface="Tahoma"/>
              </a:defRPr>
            </a:lvl4pPr>
            <a:lvl5pPr marL="2286000" marR="0" lvl="4"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5pPr>
            <a:lvl6pPr marL="2743200" marR="0" lvl="5"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6pPr>
            <a:lvl7pPr marL="3200400" marR="0" lvl="6"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7pPr>
            <a:lvl8pPr marL="3657600" marR="0" lvl="7"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8pPr>
            <a:lvl9pPr marL="4114800" marR="0" lvl="8" indent="-298450" algn="l" rtl="0">
              <a:spcBef>
                <a:spcPts val="400"/>
              </a:spcBef>
              <a:spcAft>
                <a:spcPts val="0"/>
              </a:spcAft>
              <a:buClr>
                <a:schemeClr val="lt2"/>
              </a:buClr>
              <a:buSzPts val="1100"/>
              <a:buFont typeface="Noto Sans Symbols"/>
              <a:buChar char="■"/>
              <a:defRPr sz="2000" b="0" i="0" u="none" strike="noStrike" cap="none">
                <a:solidFill>
                  <a:schemeClr val="lt1"/>
                </a:solidFill>
                <a:latin typeface="Tahoma"/>
                <a:ea typeface="Tahoma"/>
                <a:cs typeface="Tahoma"/>
                <a:sym typeface="Tahoma"/>
              </a:defRPr>
            </a:lvl9pPr>
          </a:lstStyle>
          <a:p>
            <a:endParaRPr/>
          </a:p>
        </p:txBody>
      </p:sp>
      <p:sp>
        <p:nvSpPr>
          <p:cNvPr id="12" name="Google Shape;12;p1"/>
          <p:cNvSpPr txBox="1">
            <a:spLocks noGrp="1"/>
          </p:cNvSpPr>
          <p:nvPr>
            <p:ph type="dt" idx="10"/>
          </p:nvPr>
        </p:nvSpPr>
        <p:spPr>
          <a:xfrm>
            <a:off x="685800" y="6248400"/>
            <a:ext cx="19050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3" name="Google Shape;13;p1"/>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4" name="Google Shape;14;p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Font typeface="Times New Roman"/>
              <a:buNone/>
              <a:defRPr sz="1400" b="0" i="0" u="none" strike="noStrike" cap="none">
                <a:solidFill>
                  <a:schemeClr val="lt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lt1"/>
              </a:buClr>
              <a:buFont typeface="Times New Roman"/>
              <a:buNone/>
              <a:defRPr sz="1400" b="0" i="0" u="none" strike="noStrike" cap="none">
                <a:solidFill>
                  <a:schemeClr val="lt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lt1"/>
              </a:buClr>
              <a:buFont typeface="Times New Roman"/>
              <a:buNone/>
              <a:defRPr sz="1400" b="0" i="0" u="none" strike="noStrike" cap="none">
                <a:solidFill>
                  <a:schemeClr val="lt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lt1"/>
              </a:buClr>
              <a:buFont typeface="Times New Roman"/>
              <a:buNone/>
              <a:defRPr sz="1400" b="0" i="0" u="none" strike="noStrike" cap="none">
                <a:solidFill>
                  <a:schemeClr val="lt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lt1"/>
              </a:buClr>
              <a:buFont typeface="Times New Roman"/>
              <a:buNone/>
              <a:defRPr sz="1400" b="0" i="0" u="none" strike="noStrike" cap="none">
                <a:solidFill>
                  <a:schemeClr val="lt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lt1"/>
              </a:buClr>
              <a:buFont typeface="Times New Roman"/>
              <a:buNone/>
              <a:defRPr sz="1400" b="0" i="0" u="none" strike="noStrike" cap="none">
                <a:solidFill>
                  <a:schemeClr val="lt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lt1"/>
              </a:buClr>
              <a:buFont typeface="Times New Roman"/>
              <a:buNone/>
              <a:defRPr sz="1400" b="0" i="0" u="none" strike="noStrike" cap="none">
                <a:solidFill>
                  <a:schemeClr val="lt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lt1"/>
              </a:buClr>
              <a:buFont typeface="Times New Roman"/>
              <a:buNone/>
              <a:defRPr sz="1400" b="0" i="0" u="none" strike="noStrike" cap="none">
                <a:solidFill>
                  <a:schemeClr val="lt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lt1"/>
              </a:buClr>
              <a:buFont typeface="Times New Roman"/>
              <a:buNone/>
              <a:defRPr sz="1400" b="0" i="0" u="none" strike="noStrike" cap="none">
                <a:solidFill>
                  <a:schemeClr val="lt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
        <p:nvSpPr>
          <p:cNvPr id="15" name="Google Shape;15;p1"/>
          <p:cNvSpPr txBox="1"/>
          <p:nvPr/>
        </p:nvSpPr>
        <p:spPr>
          <a:xfrm>
            <a:off x="0" y="1638300"/>
            <a:ext cx="3343275" cy="122237"/>
          </a:xfrm>
          <a:prstGeom prst="rect">
            <a:avLst/>
          </a:prstGeom>
          <a:solidFill>
            <a:schemeClr val="dk1">
              <a:alpha val="49803"/>
            </a:scheme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lt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2"/>
          <p:cNvSpPr txBox="1">
            <a:spLocks noGrp="1"/>
          </p:cNvSpPr>
          <p:nvPr>
            <p:ph type="title"/>
          </p:nvPr>
        </p:nvSpPr>
        <p:spPr>
          <a:xfrm>
            <a:off x="228600" y="1844675"/>
            <a:ext cx="8736012" cy="1296987"/>
          </a:xfrm>
          <a:prstGeom prst="rect">
            <a:avLst/>
          </a:prstGeom>
          <a:solidFill>
            <a:srgbClr val="0070C0"/>
          </a:solid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lt2"/>
              </a:buClr>
              <a:buFont typeface="Tahoma"/>
              <a:buNone/>
            </a:pPr>
            <a:r>
              <a:rPr lang="en-US"/>
              <a:t>Soul, Mind and Body Lesson 1</a:t>
            </a: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ctr" rtl="0">
              <a:lnSpc>
                <a:spcPct val="100000"/>
              </a:lnSpc>
              <a:spcBef>
                <a:spcPts val="0"/>
              </a:spcBef>
              <a:spcAft>
                <a:spcPts val="0"/>
              </a:spcAft>
              <a:buClr>
                <a:schemeClr val="lt2"/>
              </a:buClr>
              <a:buFont typeface="Tahoma"/>
              <a:buNone/>
            </a:pPr>
            <a:endParaRPr/>
          </a:p>
          <a:p>
            <a:pPr marL="0" marR="0" lvl="0" indent="0" algn="l" rtl="0">
              <a:lnSpc>
                <a:spcPct val="100000"/>
              </a:lnSpc>
              <a:spcBef>
                <a:spcPts val="0"/>
              </a:spcBef>
              <a:spcAft>
                <a:spcPts val="0"/>
              </a:spcAft>
              <a:buClr>
                <a:schemeClr val="lt2"/>
              </a:buClr>
              <a:buFont typeface="Tahoma"/>
              <a:buNone/>
            </a:pPr>
            <a:r>
              <a:rPr lang="en-US"/>
              <a:t>Soul, Mind and Body</a:t>
            </a:r>
            <a:endParaRPr/>
          </a:p>
        </p:txBody>
      </p:sp>
      <p:sp>
        <p:nvSpPr>
          <p:cNvPr id="84" name="Google Shape;84;p12"/>
          <p:cNvSpPr txBox="1"/>
          <p:nvPr/>
        </p:nvSpPr>
        <p:spPr>
          <a:xfrm>
            <a:off x="1461800" y="4074375"/>
            <a:ext cx="6391500" cy="964200"/>
          </a:xfrm>
          <a:prstGeom prst="rect">
            <a:avLst/>
          </a:prstGeom>
          <a:solidFill>
            <a:srgbClr val="0070C0"/>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400" dirty="0">
                <a:solidFill>
                  <a:srgbClr val="FFFF00"/>
                </a:solidFill>
              </a:rPr>
              <a:t>Lesson 1 : </a:t>
            </a:r>
            <a:r>
              <a:rPr lang="en-US" sz="2400" dirty="0" smtClean="0">
                <a:solidFill>
                  <a:srgbClr val="FFFF00"/>
                </a:solidFill>
              </a:rPr>
              <a:t>Topic Introduction </a:t>
            </a:r>
            <a:endParaRPr sz="2400"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1"/>
          <p:cNvSpPr txBox="1">
            <a:spLocks noGrp="1"/>
          </p:cNvSpPr>
          <p:nvPr>
            <p:ph type="title"/>
          </p:nvPr>
        </p:nvSpPr>
        <p:spPr>
          <a:xfrm>
            <a:off x="228600" y="333375"/>
            <a:ext cx="7772400" cy="93503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lt2"/>
              </a:buClr>
              <a:buFont typeface="Tahoma"/>
              <a:buNone/>
            </a:pPr>
            <a:r>
              <a:rPr lang="en-US" sz="4400" b="0" i="0" u="none" strike="noStrike" cap="none">
                <a:solidFill>
                  <a:schemeClr val="lt2"/>
                </a:solidFill>
                <a:latin typeface="Tahoma"/>
                <a:ea typeface="Tahoma"/>
                <a:cs typeface="Tahoma"/>
                <a:sym typeface="Tahoma"/>
              </a:rPr>
              <a:t>3 (or 4) views on identity</a:t>
            </a:r>
            <a:endParaRPr/>
          </a:p>
        </p:txBody>
      </p:sp>
      <p:sp>
        <p:nvSpPr>
          <p:cNvPr id="141" name="Google Shape;141;p21"/>
          <p:cNvSpPr txBox="1">
            <a:spLocks noGrp="1"/>
          </p:cNvSpPr>
          <p:nvPr>
            <p:ph type="body" idx="1"/>
          </p:nvPr>
        </p:nvSpPr>
        <p:spPr>
          <a:xfrm>
            <a:off x="323850" y="1412875"/>
            <a:ext cx="7416800" cy="4762500"/>
          </a:xfrm>
          <a:prstGeom prst="rect">
            <a:avLst/>
          </a:prstGeom>
          <a:noFill/>
          <a:ln>
            <a:noFill/>
          </a:ln>
        </p:spPr>
        <p:txBody>
          <a:bodyPr spcFirstLastPara="1" wrap="square" lIns="91425" tIns="45700" rIns="91425" bIns="45700" anchor="t" anchorCtr="0">
            <a:noAutofit/>
          </a:bodyPr>
          <a:lstStyle/>
          <a:p>
            <a:pPr marL="514350" marR="0" lvl="0" indent="-514350" algn="l" rtl="0">
              <a:lnSpc>
                <a:spcPct val="100000"/>
              </a:lnSpc>
              <a:spcBef>
                <a:spcPts val="0"/>
              </a:spcBef>
              <a:spcAft>
                <a:spcPts val="0"/>
              </a:spcAft>
              <a:buClr>
                <a:schemeClr val="accent1"/>
              </a:buClr>
              <a:buSzPts val="2240"/>
              <a:buFont typeface="Tahoma"/>
              <a:buAutoNum type="arabicPeriod"/>
            </a:pPr>
            <a:r>
              <a:rPr lang="en-US" sz="2800" b="0" i="0" u="none">
                <a:solidFill>
                  <a:schemeClr val="lt1"/>
                </a:solidFill>
                <a:latin typeface="Tahoma"/>
                <a:ea typeface="Tahoma"/>
                <a:cs typeface="Tahoma"/>
                <a:sym typeface="Tahoma"/>
              </a:rPr>
              <a:t>I am the same mind or soul despite the changes in my body </a:t>
            </a:r>
            <a:r>
              <a:rPr lang="en-US" sz="2800" b="0" i="1" u="none">
                <a:solidFill>
                  <a:srgbClr val="FFFF00"/>
                </a:solidFill>
                <a:latin typeface="Tahoma"/>
                <a:ea typeface="Tahoma"/>
                <a:cs typeface="Tahoma"/>
                <a:sym typeface="Tahoma"/>
              </a:rPr>
              <a:t>(Substance Dualism – supported by Plato and Descartes)</a:t>
            </a:r>
            <a:endParaRPr>
              <a:solidFill>
                <a:srgbClr val="FFFF00"/>
              </a:solidFill>
            </a:endParaRPr>
          </a:p>
          <a:p>
            <a:pPr marL="514350" marR="0" lvl="0" indent="-514350" algn="l" rtl="0">
              <a:lnSpc>
                <a:spcPct val="100000"/>
              </a:lnSpc>
              <a:spcBef>
                <a:spcPts val="560"/>
              </a:spcBef>
              <a:spcAft>
                <a:spcPts val="0"/>
              </a:spcAft>
              <a:buClr>
                <a:schemeClr val="accent1"/>
              </a:buClr>
              <a:buSzPts val="2240"/>
              <a:buFont typeface="Tahoma"/>
              <a:buAutoNum type="arabicPeriod"/>
            </a:pPr>
            <a:r>
              <a:rPr lang="en-US" sz="2800" b="0" i="0" u="none">
                <a:solidFill>
                  <a:schemeClr val="lt1"/>
                </a:solidFill>
                <a:latin typeface="Tahoma"/>
                <a:ea typeface="Tahoma"/>
                <a:cs typeface="Tahoma"/>
                <a:sym typeface="Tahoma"/>
              </a:rPr>
              <a:t>I am the same body and brain, I am physical </a:t>
            </a:r>
            <a:r>
              <a:rPr lang="en-US" sz="2800" b="0" i="1" u="none">
                <a:solidFill>
                  <a:srgbClr val="FFFF00"/>
                </a:solidFill>
                <a:latin typeface="Tahoma"/>
                <a:ea typeface="Tahoma"/>
                <a:cs typeface="Tahoma"/>
                <a:sym typeface="Tahoma"/>
              </a:rPr>
              <a:t>(Materialism – Dawkins, Aristotle, Blackmore)</a:t>
            </a:r>
            <a:endParaRPr>
              <a:solidFill>
                <a:srgbClr val="FFFF00"/>
              </a:solidFill>
            </a:endParaRPr>
          </a:p>
          <a:p>
            <a:pPr marL="514350" marR="0" lvl="0" indent="-524510" algn="l" rtl="0">
              <a:lnSpc>
                <a:spcPct val="100000"/>
              </a:lnSpc>
              <a:spcBef>
                <a:spcPts val="560"/>
              </a:spcBef>
              <a:spcAft>
                <a:spcPts val="0"/>
              </a:spcAft>
              <a:buClr>
                <a:schemeClr val="accent1"/>
              </a:buClr>
              <a:buSzPts val="2400"/>
              <a:buFont typeface="Tahoma"/>
              <a:buAutoNum type="arabicPeriod"/>
            </a:pPr>
            <a:r>
              <a:rPr lang="en-US" sz="2400" b="0" i="1" u="none">
                <a:solidFill>
                  <a:schemeClr val="lt1"/>
                </a:solidFill>
                <a:latin typeface="Tahoma"/>
                <a:ea typeface="Tahoma"/>
                <a:cs typeface="Tahoma"/>
                <a:sym typeface="Tahoma"/>
              </a:rPr>
              <a:t>I am my continuous psychological states or memory </a:t>
            </a:r>
            <a:r>
              <a:rPr lang="en-US" sz="2400" b="0" i="1" u="none">
                <a:solidFill>
                  <a:srgbClr val="FFFF00"/>
                </a:solidFill>
                <a:latin typeface="Tahoma"/>
                <a:ea typeface="Tahoma"/>
                <a:cs typeface="Tahoma"/>
                <a:sym typeface="Tahoma"/>
              </a:rPr>
              <a:t>(Psychological theory – Locke, Hick) </a:t>
            </a:r>
            <a:endParaRPr sz="2400">
              <a:solidFill>
                <a:srgbClr val="FFFF00"/>
              </a:solidFill>
            </a:endParaRPr>
          </a:p>
          <a:p>
            <a:pPr marL="514350" marR="0" lvl="0" indent="-524510" algn="l" rtl="0">
              <a:lnSpc>
                <a:spcPct val="100000"/>
              </a:lnSpc>
              <a:spcBef>
                <a:spcPts val="560"/>
              </a:spcBef>
              <a:spcAft>
                <a:spcPts val="0"/>
              </a:spcAft>
              <a:buClr>
                <a:schemeClr val="accent1"/>
              </a:buClr>
              <a:buSzPts val="2400"/>
              <a:buFont typeface="Tahoma"/>
              <a:buAutoNum type="arabicPeriod"/>
            </a:pPr>
            <a:r>
              <a:rPr lang="en-US" sz="2400" b="0" i="1" u="none">
                <a:solidFill>
                  <a:schemeClr val="lt1"/>
                </a:solidFill>
                <a:latin typeface="Tahoma"/>
                <a:ea typeface="Tahoma"/>
                <a:cs typeface="Tahoma"/>
                <a:sym typeface="Tahoma"/>
              </a:rPr>
              <a:t>There is no such thing as ‘personal identity’ </a:t>
            </a:r>
            <a:r>
              <a:rPr lang="en-US" sz="2400" b="0" i="1" u="none">
                <a:solidFill>
                  <a:srgbClr val="FFFF00"/>
                </a:solidFill>
                <a:latin typeface="Tahoma"/>
                <a:ea typeface="Tahoma"/>
                <a:cs typeface="Tahoma"/>
                <a:sym typeface="Tahoma"/>
              </a:rPr>
              <a:t>(Bundle theory – Hume) </a:t>
            </a:r>
            <a:endParaRPr sz="2400">
              <a:solidFill>
                <a:srgbClr val="FFFF00"/>
              </a:solidFill>
            </a:endParaRPr>
          </a:p>
          <a:p>
            <a:pPr marL="342900" marR="0" lvl="0" indent="-200660" algn="l" rtl="0">
              <a:spcBef>
                <a:spcPts val="560"/>
              </a:spcBef>
              <a:spcAft>
                <a:spcPts val="0"/>
              </a:spcAft>
              <a:buClr>
                <a:schemeClr val="accent1"/>
              </a:buClr>
              <a:buSzPts val="2240"/>
              <a:buFont typeface="Noto Sans Symbols"/>
              <a:buNone/>
            </a:pPr>
            <a:endParaRPr sz="2800" b="0" i="1" u="none">
              <a:solidFill>
                <a:schemeClr val="lt1"/>
              </a:solidFill>
              <a:latin typeface="Tahoma"/>
              <a:ea typeface="Tahoma"/>
              <a:cs typeface="Tahoma"/>
              <a:sym typeface="Tahoma"/>
            </a:endParaRPr>
          </a:p>
        </p:txBody>
      </p:sp>
      <p:sp>
        <p:nvSpPr>
          <p:cNvPr id="142" name="Google Shape;142;p21"/>
          <p:cNvSpPr/>
          <p:nvPr/>
        </p:nvSpPr>
        <p:spPr>
          <a:xfrm>
            <a:off x="6659550" y="20888"/>
            <a:ext cx="2341500" cy="1560000"/>
          </a:xfrm>
          <a:prstGeom prst="roundRect">
            <a:avLst>
              <a:gd name="adj" fmla="val 16667"/>
            </a:avLst>
          </a:prstGeom>
          <a:solidFill>
            <a:schemeClr val="accent1"/>
          </a:solidFill>
          <a:ln w="9525" cap="flat" cmpd="sng">
            <a:solidFill>
              <a:schemeClr val="lt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Font typeface="Times New Roman"/>
              <a:buNone/>
            </a:pPr>
            <a:r>
              <a:rPr lang="en-US" sz="2400" b="0" i="0" u="none">
                <a:solidFill>
                  <a:schemeClr val="lt1"/>
                </a:solidFill>
                <a:latin typeface="Times New Roman"/>
                <a:ea typeface="Times New Roman"/>
                <a:cs typeface="Times New Roman"/>
                <a:sym typeface="Times New Roman"/>
              </a:rPr>
              <a:t>The topic is about </a:t>
            </a:r>
            <a:endParaRPr/>
          </a:p>
          <a:p>
            <a:pPr marL="0" marR="0" lvl="0" indent="0" algn="l" rtl="0">
              <a:lnSpc>
                <a:spcPct val="100000"/>
              </a:lnSpc>
              <a:spcBef>
                <a:spcPts val="0"/>
              </a:spcBef>
              <a:spcAft>
                <a:spcPts val="0"/>
              </a:spcAft>
              <a:buClr>
                <a:schemeClr val="lt1"/>
              </a:buClr>
              <a:buFont typeface="Times New Roman"/>
              <a:buNone/>
            </a:pPr>
            <a:r>
              <a:rPr lang="en-US" sz="2400" b="0" i="0" u="none">
                <a:solidFill>
                  <a:schemeClr val="lt1"/>
                </a:solidFill>
                <a:latin typeface="Times New Roman"/>
                <a:ea typeface="Times New Roman"/>
                <a:cs typeface="Times New Roman"/>
                <a:sym typeface="Times New Roman"/>
              </a:rPr>
              <a:t>views 1 and 2. </a:t>
            </a:r>
            <a:endParaRPr/>
          </a:p>
          <a:p>
            <a:pPr marL="0" marR="0" lvl="0" indent="0" algn="l" rtl="0">
              <a:lnSpc>
                <a:spcPct val="100000"/>
              </a:lnSpc>
              <a:spcBef>
                <a:spcPts val="0"/>
              </a:spcBef>
              <a:spcAft>
                <a:spcPts val="0"/>
              </a:spcAft>
              <a:buClr>
                <a:schemeClr val="lt1"/>
              </a:buClr>
              <a:buFont typeface="Times New Roman"/>
              <a:buNone/>
            </a:pPr>
            <a:r>
              <a:rPr lang="en-US" sz="2400" b="0" i="0" u="none">
                <a:solidFill>
                  <a:schemeClr val="lt1"/>
                </a:solidFill>
                <a:latin typeface="Times New Roman"/>
                <a:ea typeface="Times New Roman"/>
                <a:cs typeface="Times New Roman"/>
                <a:sym typeface="Times New Roman"/>
              </a:rPr>
              <a:t>Which is right?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a:spLocks noGrp="1"/>
          </p:cNvSpPr>
          <p:nvPr>
            <p:ph type="title"/>
          </p:nvPr>
        </p:nvSpPr>
        <p:spPr>
          <a:xfrm>
            <a:off x="228600" y="457200"/>
            <a:ext cx="7772400" cy="11430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lt2"/>
              </a:buClr>
              <a:buFont typeface="Tahoma"/>
              <a:buNone/>
            </a:pPr>
            <a:r>
              <a:rPr lang="en-US" dirty="0" smtClean="0"/>
              <a:t>Theseus’ Ship</a:t>
            </a:r>
            <a:endParaRPr dirty="0"/>
          </a:p>
        </p:txBody>
      </p:sp>
      <p:sp>
        <p:nvSpPr>
          <p:cNvPr id="90" name="Google Shape;90;p13"/>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342900" marR="0" lvl="0" indent="-180340" algn="l" rtl="0">
              <a:lnSpc>
                <a:spcPct val="100000"/>
              </a:lnSpc>
              <a:spcBef>
                <a:spcPts val="640"/>
              </a:spcBef>
              <a:spcAft>
                <a:spcPts val="0"/>
              </a:spcAft>
              <a:buClr>
                <a:schemeClr val="accent1"/>
              </a:buClr>
              <a:buSzPts val="2560"/>
              <a:buFont typeface="Noto Sans Symbols"/>
              <a:buNone/>
            </a:pPr>
            <a:endParaRPr sz="3200" b="0" i="0" u="none" strike="noStrike" cap="none" dirty="0">
              <a:solidFill>
                <a:schemeClr val="lt1"/>
              </a:solidFill>
              <a:latin typeface="Tahoma"/>
              <a:ea typeface="Tahoma"/>
              <a:cs typeface="Tahoma"/>
              <a:sym typeface="Tahoma"/>
            </a:endParaRPr>
          </a:p>
          <a:p>
            <a:pPr marL="342900" marR="0" lvl="0" indent="-180340" algn="l" rtl="0">
              <a:spcBef>
                <a:spcPts val="640"/>
              </a:spcBef>
              <a:spcAft>
                <a:spcPts val="0"/>
              </a:spcAft>
              <a:buClr>
                <a:schemeClr val="accent1"/>
              </a:buClr>
              <a:buSzPts val="2560"/>
              <a:buFont typeface="Noto Sans Symbols"/>
              <a:buNone/>
            </a:pPr>
            <a:endParaRPr sz="3200" b="0" i="0" u="none" dirty="0">
              <a:solidFill>
                <a:schemeClr val="lt1"/>
              </a:solidFill>
              <a:latin typeface="Tahoma"/>
              <a:ea typeface="Tahoma"/>
              <a:cs typeface="Tahoma"/>
              <a:sym typeface="Tahoma"/>
            </a:endParaRPr>
          </a:p>
        </p:txBody>
      </p:sp>
      <p:pic>
        <p:nvPicPr>
          <p:cNvPr id="91" name="Google Shape;91;p13"/>
          <p:cNvPicPr preferRelativeResize="0"/>
          <p:nvPr/>
        </p:nvPicPr>
        <p:blipFill rotWithShape="1">
          <a:blip r:embed="rId3">
            <a:alphaModFix/>
          </a:blip>
          <a:srcRect/>
          <a:stretch/>
        </p:blipFill>
        <p:spPr>
          <a:xfrm>
            <a:off x="324875" y="2150806"/>
            <a:ext cx="2676235" cy="1703980"/>
          </a:xfrm>
          <a:prstGeom prst="rect">
            <a:avLst/>
          </a:prstGeom>
          <a:noFill/>
          <a:ln>
            <a:noFill/>
          </a:ln>
        </p:spPr>
      </p:pic>
      <p:sp>
        <p:nvSpPr>
          <p:cNvPr id="92" name="Google Shape;92;p13"/>
          <p:cNvSpPr/>
          <p:nvPr/>
        </p:nvSpPr>
        <p:spPr>
          <a:xfrm>
            <a:off x="3224981" y="1189702"/>
            <a:ext cx="5771535" cy="5476569"/>
          </a:xfrm>
          <a:prstGeom prst="ellipse">
            <a:avLst/>
          </a:prstGeom>
          <a:solidFill>
            <a:schemeClr val="accent5">
              <a:lumMod val="50000"/>
            </a:schemeClr>
          </a:solidFill>
          <a:ln w="9525" cap="flat" cmpd="sng">
            <a:solidFill>
              <a:schemeClr val="lt1"/>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Font typeface="Times New Roman"/>
              <a:buNone/>
            </a:pPr>
            <a:r>
              <a:rPr lang="en-US" sz="2000" b="0" i="0" u="none" dirty="0" smtClean="0">
                <a:solidFill>
                  <a:schemeClr val="lt1"/>
                </a:solidFill>
                <a:latin typeface="Times New Roman"/>
                <a:ea typeface="Times New Roman"/>
                <a:cs typeface="Times New Roman"/>
                <a:sym typeface="Times New Roman"/>
              </a:rPr>
              <a:t>Each year Theseus replaces one plank of his ship. Eventually</a:t>
            </a:r>
            <a:r>
              <a:rPr lang="en-US" sz="2000" dirty="0" smtClean="0">
                <a:solidFill>
                  <a:schemeClr val="lt1"/>
                </a:solidFill>
                <a:latin typeface="Times New Roman"/>
                <a:ea typeface="Times New Roman"/>
                <a:cs typeface="Times New Roman"/>
                <a:sym typeface="Times New Roman"/>
              </a:rPr>
              <a:t> after a long period of time none of the original planks remain. Is it still the same ship? Would we still refer to it as Theseus’ ship.</a:t>
            </a:r>
          </a:p>
          <a:p>
            <a:pPr marL="0" marR="0" lvl="0" indent="0" algn="l" rtl="0">
              <a:lnSpc>
                <a:spcPct val="100000"/>
              </a:lnSpc>
              <a:spcBef>
                <a:spcPts val="0"/>
              </a:spcBef>
              <a:spcAft>
                <a:spcPts val="0"/>
              </a:spcAft>
              <a:buClr>
                <a:schemeClr val="lt1"/>
              </a:buClr>
              <a:buFont typeface="Times New Roman"/>
              <a:buNone/>
            </a:pPr>
            <a:endParaRPr lang="en-US" sz="2000" b="0" i="0" u="none" dirty="0">
              <a:solidFill>
                <a:schemeClr val="lt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lt1"/>
              </a:buClr>
              <a:buFont typeface="Times New Roman"/>
              <a:buNone/>
            </a:pPr>
            <a:r>
              <a:rPr lang="en-US" sz="2000" dirty="0" smtClean="0">
                <a:solidFill>
                  <a:schemeClr val="lt1"/>
                </a:solidFill>
                <a:latin typeface="Times New Roman"/>
                <a:ea typeface="Times New Roman"/>
                <a:cs typeface="Times New Roman"/>
                <a:sym typeface="Times New Roman"/>
              </a:rPr>
              <a:t>Suppose that as each plank was discarded an enemy took it and gradually over time rebuilt the ship so that there were now two ships. Which of these is Theseus’ actual ship? </a:t>
            </a:r>
            <a:endParaRP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the musically inclined</a:t>
            </a:r>
            <a:endParaRPr lang="en-GB" dirty="0"/>
          </a:p>
        </p:txBody>
      </p:sp>
      <p:sp>
        <p:nvSpPr>
          <p:cNvPr id="3" name="Text Placeholder 2"/>
          <p:cNvSpPr>
            <a:spLocks noGrp="1"/>
          </p:cNvSpPr>
          <p:nvPr>
            <p:ph type="body" idx="1"/>
          </p:nvPr>
        </p:nvSpPr>
        <p:spPr/>
        <p:txBody>
          <a:bodyPr/>
          <a:lstStyle/>
          <a:p>
            <a:r>
              <a:rPr lang="en-GB" sz="2400" dirty="0" smtClean="0"/>
              <a:t>U2 have had the same line up since the late 1970s. Although the 4 musicians have got older, it seems obvious that they are the SAME band</a:t>
            </a:r>
          </a:p>
          <a:p>
            <a:r>
              <a:rPr lang="en-GB" sz="2400" dirty="0" smtClean="0"/>
              <a:t>The </a:t>
            </a:r>
            <a:r>
              <a:rPr lang="en-GB" sz="2400" dirty="0" err="1" smtClean="0"/>
              <a:t>Sugababes</a:t>
            </a:r>
            <a:r>
              <a:rPr lang="en-GB" sz="2400" dirty="0" smtClean="0"/>
              <a:t> had various line up changes between 1998 and 2009 such that no original members remained. It seems odd to regard them as the ‘same’ band</a:t>
            </a:r>
          </a:p>
          <a:p>
            <a:r>
              <a:rPr lang="en-GB" sz="2400" dirty="0" smtClean="0"/>
              <a:t>Following the death of Freddie Mercury and the retirement of John Deacon, Brian May and Roger Taylor continued to perform as Queen with new members. Should the current incarnation of the band be regarded as Queen?</a:t>
            </a:r>
            <a:endParaRPr lang="en-GB" sz="2400" dirty="0"/>
          </a:p>
        </p:txBody>
      </p:sp>
    </p:spTree>
    <p:extLst>
      <p:ext uri="{BB962C8B-B14F-4D97-AF65-F5344CB8AC3E}">
        <p14:creationId xmlns:p14="http://schemas.microsoft.com/office/powerpoint/2010/main" val="3972609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4"/>
          <p:cNvSpPr txBox="1">
            <a:spLocks noGrp="1"/>
          </p:cNvSpPr>
          <p:nvPr>
            <p:ph type="title"/>
          </p:nvPr>
        </p:nvSpPr>
        <p:spPr>
          <a:xfrm>
            <a:off x="228600" y="457200"/>
            <a:ext cx="77724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dirty="0" smtClean="0"/>
              <a:t>Topic Checklist</a:t>
            </a:r>
            <a:endParaRPr dirty="0"/>
          </a:p>
        </p:txBody>
      </p:sp>
      <p:sp>
        <p:nvSpPr>
          <p:cNvPr id="99" name="Google Shape;99;p14"/>
          <p:cNvSpPr txBox="1">
            <a:spLocks noGrp="1"/>
          </p:cNvSpPr>
          <p:nvPr>
            <p:ph type="body" idx="1"/>
          </p:nvPr>
        </p:nvSpPr>
        <p:spPr>
          <a:xfrm>
            <a:off x="685800" y="1772825"/>
            <a:ext cx="7772400" cy="4883100"/>
          </a:xfrm>
          <a:prstGeom prst="rect">
            <a:avLst/>
          </a:prstGeom>
          <a:solidFill>
            <a:srgbClr val="FFF2CC"/>
          </a:solidFill>
        </p:spPr>
        <p:txBody>
          <a:bodyPr spcFirstLastPara="1" wrap="square" lIns="91425" tIns="91425" rIns="91425" bIns="91425" anchor="t" anchorCtr="0">
            <a:noAutofit/>
          </a:bodyPr>
          <a:lstStyle/>
          <a:p>
            <a:pPr marL="342900" lvl="0" indent="-180340" algn="l" rtl="0">
              <a:spcBef>
                <a:spcPts val="640"/>
              </a:spcBef>
              <a:spcAft>
                <a:spcPts val="0"/>
              </a:spcAft>
              <a:buNone/>
            </a:pPr>
            <a:r>
              <a:rPr lang="en-US" sz="2400" dirty="0">
                <a:solidFill>
                  <a:schemeClr val="tx1">
                    <a:lumMod val="50000"/>
                  </a:schemeClr>
                </a:solidFill>
                <a:latin typeface="Arial"/>
                <a:ea typeface="Arial"/>
                <a:cs typeface="Arial"/>
                <a:sym typeface="Arial"/>
              </a:rPr>
              <a:t>Explain Plato’s view of the soul</a:t>
            </a:r>
            <a:endParaRPr sz="2400" dirty="0">
              <a:solidFill>
                <a:schemeClr val="tx1">
                  <a:lumMod val="50000"/>
                </a:schemeClr>
              </a:solidFill>
              <a:latin typeface="Arial"/>
              <a:ea typeface="Arial"/>
              <a:cs typeface="Arial"/>
              <a:sym typeface="Arial"/>
            </a:endParaRPr>
          </a:p>
          <a:p>
            <a:pPr marL="342900" lvl="0" indent="-180340" algn="l" rtl="0">
              <a:spcBef>
                <a:spcPts val="640"/>
              </a:spcBef>
              <a:spcAft>
                <a:spcPts val="0"/>
              </a:spcAft>
              <a:buNone/>
            </a:pPr>
            <a:r>
              <a:rPr lang="en-US" sz="2400" dirty="0">
                <a:solidFill>
                  <a:schemeClr val="tx1">
                    <a:lumMod val="50000"/>
                  </a:schemeClr>
                </a:solidFill>
                <a:latin typeface="Arial"/>
                <a:ea typeface="Arial"/>
                <a:cs typeface="Arial"/>
                <a:sym typeface="Arial"/>
              </a:rPr>
              <a:t>Assess the ideas of Plato on the soul</a:t>
            </a:r>
            <a:endParaRPr sz="2400" dirty="0">
              <a:solidFill>
                <a:schemeClr val="tx1">
                  <a:lumMod val="50000"/>
                </a:schemeClr>
              </a:solidFill>
              <a:latin typeface="Arial"/>
              <a:ea typeface="Arial"/>
              <a:cs typeface="Arial"/>
              <a:sym typeface="Arial"/>
            </a:endParaRPr>
          </a:p>
          <a:p>
            <a:pPr marL="342900" lvl="0" indent="-180340" algn="l" rtl="0">
              <a:spcBef>
                <a:spcPts val="640"/>
              </a:spcBef>
              <a:spcAft>
                <a:spcPts val="0"/>
              </a:spcAft>
              <a:buNone/>
            </a:pPr>
            <a:r>
              <a:rPr lang="en-US" sz="2400" dirty="0">
                <a:solidFill>
                  <a:schemeClr val="tx1">
                    <a:lumMod val="50000"/>
                  </a:schemeClr>
                </a:solidFill>
                <a:latin typeface="Arial"/>
                <a:ea typeface="Arial"/>
                <a:cs typeface="Arial"/>
                <a:sym typeface="Arial"/>
              </a:rPr>
              <a:t>Explain Aristotle’s view of the soul as the form of the body</a:t>
            </a:r>
            <a:endParaRPr sz="2400" dirty="0">
              <a:solidFill>
                <a:schemeClr val="tx1">
                  <a:lumMod val="50000"/>
                </a:schemeClr>
              </a:solidFill>
              <a:latin typeface="Arial"/>
              <a:ea typeface="Arial"/>
              <a:cs typeface="Arial"/>
              <a:sym typeface="Arial"/>
            </a:endParaRPr>
          </a:p>
          <a:p>
            <a:pPr marL="342900" lvl="0" indent="-180340" algn="l" rtl="0">
              <a:spcBef>
                <a:spcPts val="640"/>
              </a:spcBef>
              <a:spcAft>
                <a:spcPts val="0"/>
              </a:spcAft>
              <a:buNone/>
            </a:pPr>
            <a:r>
              <a:rPr lang="en-US" sz="2400" dirty="0">
                <a:solidFill>
                  <a:schemeClr val="tx1">
                    <a:lumMod val="50000"/>
                  </a:schemeClr>
                </a:solidFill>
                <a:latin typeface="Arial"/>
                <a:ea typeface="Arial"/>
                <a:cs typeface="Arial"/>
                <a:sym typeface="Arial"/>
              </a:rPr>
              <a:t>Assess Aristotle’s views on the body and soul</a:t>
            </a:r>
            <a:endParaRPr sz="2400" dirty="0">
              <a:solidFill>
                <a:schemeClr val="tx1">
                  <a:lumMod val="50000"/>
                </a:schemeClr>
              </a:solidFill>
              <a:latin typeface="Arial"/>
              <a:ea typeface="Arial"/>
              <a:cs typeface="Arial"/>
              <a:sym typeface="Arial"/>
            </a:endParaRPr>
          </a:p>
          <a:p>
            <a:pPr marL="342900" lvl="0" indent="-180340" algn="l" rtl="0">
              <a:spcBef>
                <a:spcPts val="640"/>
              </a:spcBef>
              <a:spcAft>
                <a:spcPts val="0"/>
              </a:spcAft>
              <a:buNone/>
            </a:pPr>
            <a:r>
              <a:rPr lang="en-US" sz="2400" dirty="0">
                <a:solidFill>
                  <a:schemeClr val="tx1">
                    <a:lumMod val="50000"/>
                  </a:schemeClr>
                </a:solidFill>
                <a:latin typeface="Arial"/>
                <a:ea typeface="Arial"/>
                <a:cs typeface="Arial"/>
                <a:sym typeface="Arial"/>
              </a:rPr>
              <a:t>Explain substance dualism including the ideas of Descartes</a:t>
            </a:r>
            <a:endParaRPr sz="2400" dirty="0">
              <a:solidFill>
                <a:schemeClr val="tx1">
                  <a:lumMod val="50000"/>
                </a:schemeClr>
              </a:solidFill>
              <a:latin typeface="Arial"/>
              <a:ea typeface="Arial"/>
              <a:cs typeface="Arial"/>
              <a:sym typeface="Arial"/>
            </a:endParaRPr>
          </a:p>
          <a:p>
            <a:pPr marL="342900" lvl="0" indent="-180340" algn="l" rtl="0">
              <a:spcBef>
                <a:spcPts val="640"/>
              </a:spcBef>
              <a:spcAft>
                <a:spcPts val="0"/>
              </a:spcAft>
              <a:buNone/>
            </a:pPr>
            <a:r>
              <a:rPr lang="en-US" sz="2400" dirty="0">
                <a:solidFill>
                  <a:schemeClr val="tx1">
                    <a:lumMod val="50000"/>
                  </a:schemeClr>
                </a:solidFill>
                <a:latin typeface="Arial"/>
                <a:ea typeface="Arial"/>
                <a:cs typeface="Arial"/>
                <a:sym typeface="Arial"/>
              </a:rPr>
              <a:t>Explain the key ideas of materialism including metaphorical understandings of the soul and the idea of category errors</a:t>
            </a:r>
            <a:endParaRPr sz="2400" dirty="0">
              <a:solidFill>
                <a:schemeClr val="tx1">
                  <a:lumMod val="50000"/>
                </a:schemeClr>
              </a:solidFill>
              <a:latin typeface="Arial"/>
              <a:ea typeface="Arial"/>
              <a:cs typeface="Arial"/>
              <a:sym typeface="Arial"/>
            </a:endParaRPr>
          </a:p>
          <a:p>
            <a:pPr marL="342900" lvl="0" indent="-180340" algn="l" rtl="0">
              <a:spcBef>
                <a:spcPts val="640"/>
              </a:spcBef>
              <a:spcAft>
                <a:spcPts val="0"/>
              </a:spcAft>
              <a:buNone/>
            </a:pPr>
            <a:r>
              <a:rPr lang="en-US" sz="2400" dirty="0">
                <a:solidFill>
                  <a:schemeClr val="tx1">
                    <a:lumMod val="50000"/>
                  </a:schemeClr>
                </a:solidFill>
                <a:latin typeface="Arial"/>
                <a:ea typeface="Arial"/>
                <a:cs typeface="Arial"/>
                <a:sym typeface="Arial"/>
              </a:rPr>
              <a:t>Evaluate the dualist and materialist positions</a:t>
            </a:r>
            <a:endParaRPr sz="2400" dirty="0">
              <a:solidFill>
                <a:schemeClr val="tx1">
                  <a:lumMod val="50000"/>
                </a:schemeClr>
              </a:solidFill>
              <a:latin typeface="Arial"/>
              <a:ea typeface="Arial"/>
              <a:cs typeface="Arial"/>
              <a:sym typeface="Arial"/>
            </a:endParaRPr>
          </a:p>
          <a:p>
            <a:pPr marL="342900" lvl="0" indent="-180340" algn="l" rtl="0">
              <a:spcBef>
                <a:spcPts val="640"/>
              </a:spcBef>
              <a:spcAft>
                <a:spcPts val="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6"/>
          <p:cNvSpPr txBox="1">
            <a:spLocks noGrp="1"/>
          </p:cNvSpPr>
          <p:nvPr>
            <p:ph type="body" idx="1"/>
          </p:nvPr>
        </p:nvSpPr>
        <p:spPr>
          <a:xfrm>
            <a:off x="685800" y="1858297"/>
            <a:ext cx="7772400" cy="4237703"/>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720"/>
              </a:spcBef>
              <a:spcAft>
                <a:spcPts val="0"/>
              </a:spcAft>
              <a:buClr>
                <a:schemeClr val="accent1"/>
              </a:buClr>
              <a:buFont typeface="Noto Sans Symbols"/>
              <a:buNone/>
            </a:pPr>
            <a:r>
              <a:rPr lang="en-US" sz="2400" b="0" i="0" u="none" dirty="0" smtClean="0">
                <a:solidFill>
                  <a:schemeClr val="lt1"/>
                </a:solidFill>
                <a:latin typeface="Tahoma"/>
                <a:ea typeface="Tahoma"/>
                <a:cs typeface="Tahoma"/>
                <a:sym typeface="Tahoma"/>
              </a:rPr>
              <a:t>Everything </a:t>
            </a:r>
            <a:r>
              <a:rPr lang="en-US" sz="2400" b="0" i="0" u="none" dirty="0">
                <a:solidFill>
                  <a:schemeClr val="lt1"/>
                </a:solidFill>
                <a:latin typeface="Tahoma"/>
                <a:ea typeface="Tahoma"/>
                <a:cs typeface="Tahoma"/>
                <a:sym typeface="Tahoma"/>
              </a:rPr>
              <a:t>about me changes</a:t>
            </a:r>
            <a:endParaRPr sz="2400" dirty="0"/>
          </a:p>
          <a:p>
            <a:pPr marL="342900" marR="0" lvl="0" indent="-342900" algn="l" rtl="0">
              <a:lnSpc>
                <a:spcPct val="100000"/>
              </a:lnSpc>
              <a:spcBef>
                <a:spcPts val="720"/>
              </a:spcBef>
              <a:spcAft>
                <a:spcPts val="0"/>
              </a:spcAft>
              <a:buClr>
                <a:schemeClr val="accent1"/>
              </a:buClr>
              <a:buFont typeface="Noto Sans Symbols"/>
              <a:buNone/>
            </a:pPr>
            <a:r>
              <a:rPr lang="en-US" sz="2400" b="0" i="0" u="none" dirty="0">
                <a:solidFill>
                  <a:schemeClr val="lt1"/>
                </a:solidFill>
                <a:latin typeface="Tahoma"/>
                <a:ea typeface="Tahoma"/>
                <a:cs typeface="Tahoma"/>
                <a:sym typeface="Tahoma"/>
              </a:rPr>
              <a:t>		- The cells that make me up</a:t>
            </a:r>
            <a:endParaRPr sz="2400" dirty="0"/>
          </a:p>
          <a:p>
            <a:pPr marL="342900" marR="0" lvl="0" indent="-342900" algn="l" rtl="0">
              <a:lnSpc>
                <a:spcPct val="100000"/>
              </a:lnSpc>
              <a:spcBef>
                <a:spcPts val="720"/>
              </a:spcBef>
              <a:spcAft>
                <a:spcPts val="0"/>
              </a:spcAft>
              <a:buClr>
                <a:schemeClr val="accent1"/>
              </a:buClr>
              <a:buFont typeface="Noto Sans Symbols"/>
              <a:buNone/>
            </a:pPr>
            <a:r>
              <a:rPr lang="en-US" sz="2400" b="0" i="0" u="none" dirty="0">
                <a:solidFill>
                  <a:schemeClr val="lt1"/>
                </a:solidFill>
                <a:latin typeface="Tahoma"/>
                <a:ea typeface="Tahoma"/>
                <a:cs typeface="Tahoma"/>
                <a:sym typeface="Tahoma"/>
              </a:rPr>
              <a:t>        -My personality </a:t>
            </a:r>
            <a:r>
              <a:rPr lang="en-US" sz="2400" b="0" i="0" u="none" dirty="0" smtClean="0">
                <a:solidFill>
                  <a:schemeClr val="lt1"/>
                </a:solidFill>
                <a:latin typeface="Tahoma"/>
                <a:ea typeface="Tahoma"/>
                <a:cs typeface="Tahoma"/>
                <a:sym typeface="Tahoma"/>
              </a:rPr>
              <a:t>likes + dislikes</a:t>
            </a:r>
            <a:endParaRPr sz="2400" dirty="0"/>
          </a:p>
          <a:p>
            <a:pPr marL="342900" marR="0" lvl="0" indent="-342900" algn="l" rtl="0">
              <a:lnSpc>
                <a:spcPct val="100000"/>
              </a:lnSpc>
              <a:spcBef>
                <a:spcPts val="720"/>
              </a:spcBef>
              <a:spcAft>
                <a:spcPts val="0"/>
              </a:spcAft>
              <a:buClr>
                <a:schemeClr val="accent1"/>
              </a:buClr>
              <a:buFont typeface="Noto Sans Symbols"/>
              <a:buNone/>
            </a:pPr>
            <a:r>
              <a:rPr lang="en-US" sz="2400" b="0" i="0" u="none" dirty="0">
                <a:solidFill>
                  <a:schemeClr val="lt1"/>
                </a:solidFill>
                <a:latin typeface="Tahoma"/>
                <a:ea typeface="Tahoma"/>
                <a:cs typeface="Tahoma"/>
                <a:sym typeface="Tahoma"/>
              </a:rPr>
              <a:t>        -My physical appearance</a:t>
            </a:r>
            <a:endParaRPr sz="2400" dirty="0"/>
          </a:p>
          <a:p>
            <a:pPr marL="342900" marR="0" lvl="0" indent="-342900" algn="l" rtl="0">
              <a:lnSpc>
                <a:spcPct val="100000"/>
              </a:lnSpc>
              <a:spcBef>
                <a:spcPts val="720"/>
              </a:spcBef>
              <a:spcAft>
                <a:spcPts val="0"/>
              </a:spcAft>
              <a:buClr>
                <a:schemeClr val="accent1"/>
              </a:buClr>
              <a:buFont typeface="Noto Sans Symbols"/>
              <a:buNone/>
            </a:pPr>
            <a:r>
              <a:rPr lang="en-US" sz="2400" b="0" i="0" u="none" dirty="0">
                <a:solidFill>
                  <a:schemeClr val="lt1"/>
                </a:solidFill>
                <a:latin typeface="Tahoma"/>
                <a:ea typeface="Tahoma"/>
                <a:cs typeface="Tahoma"/>
                <a:sym typeface="Tahoma"/>
              </a:rPr>
              <a:t>Yet I remain </a:t>
            </a:r>
            <a:r>
              <a:rPr lang="en-US" sz="2400" b="0" i="0" u="none" dirty="0">
                <a:solidFill>
                  <a:srgbClr val="FF0000"/>
                </a:solidFill>
                <a:latin typeface="Tahoma"/>
                <a:ea typeface="Tahoma"/>
                <a:cs typeface="Tahoma"/>
                <a:sym typeface="Tahoma"/>
              </a:rPr>
              <a:t>one and the </a:t>
            </a:r>
            <a:r>
              <a:rPr lang="en-US" sz="2400" b="0" i="0" u="none" dirty="0" smtClean="0">
                <a:solidFill>
                  <a:srgbClr val="FF0000"/>
                </a:solidFill>
                <a:latin typeface="Tahoma"/>
                <a:ea typeface="Tahoma"/>
                <a:cs typeface="Tahoma"/>
                <a:sym typeface="Tahoma"/>
              </a:rPr>
              <a:t>same </a:t>
            </a:r>
            <a:r>
              <a:rPr lang="en-US" sz="2400" b="0" i="0" u="none" dirty="0" smtClean="0">
                <a:solidFill>
                  <a:schemeClr val="lt1"/>
                </a:solidFill>
                <a:latin typeface="Tahoma"/>
                <a:ea typeface="Tahoma"/>
                <a:cs typeface="Tahoma"/>
                <a:sym typeface="Tahoma"/>
              </a:rPr>
              <a:t>How</a:t>
            </a:r>
            <a:r>
              <a:rPr lang="en-US" sz="2400" b="0" i="0" u="none" dirty="0">
                <a:solidFill>
                  <a:schemeClr val="lt1"/>
                </a:solidFill>
                <a:latin typeface="Tahoma"/>
                <a:ea typeface="Tahoma"/>
                <a:cs typeface="Tahoma"/>
                <a:sym typeface="Tahoma"/>
              </a:rPr>
              <a:t>? Why? </a:t>
            </a:r>
            <a:endParaRPr sz="2400" b="0" i="0" u="none" dirty="0">
              <a:solidFill>
                <a:schemeClr val="lt1"/>
              </a:solidFill>
              <a:latin typeface="Tahoma"/>
              <a:ea typeface="Tahoma"/>
              <a:cs typeface="Tahoma"/>
              <a:sym typeface="Tahoma"/>
            </a:endParaRPr>
          </a:p>
          <a:p>
            <a:pPr marL="342900" marR="0" lvl="0" indent="-342900" algn="l" rtl="0">
              <a:lnSpc>
                <a:spcPct val="100000"/>
              </a:lnSpc>
              <a:spcBef>
                <a:spcPts val="720"/>
              </a:spcBef>
              <a:spcAft>
                <a:spcPts val="0"/>
              </a:spcAft>
              <a:buClr>
                <a:schemeClr val="accent1"/>
              </a:buClr>
              <a:buFont typeface="Noto Sans Symbols"/>
              <a:buNone/>
            </a:pPr>
            <a:endParaRPr lang="en-GB" sz="2400" dirty="0" smtClean="0"/>
          </a:p>
          <a:p>
            <a:pPr marL="342900" marR="0" lvl="0" indent="-342900" algn="l" rtl="0">
              <a:lnSpc>
                <a:spcPct val="100000"/>
              </a:lnSpc>
              <a:spcBef>
                <a:spcPts val="720"/>
              </a:spcBef>
              <a:spcAft>
                <a:spcPts val="0"/>
              </a:spcAft>
              <a:buClr>
                <a:schemeClr val="accent1"/>
              </a:buClr>
              <a:buFont typeface="Noto Sans Symbols"/>
              <a:buNone/>
            </a:pPr>
            <a:r>
              <a:rPr lang="en-GB" sz="1800" dirty="0" smtClean="0"/>
              <a:t>NOTE – Philosophers may say that it depends what we mean by the word same. In one sense a pair of identical chairs are the same (this is known as generic identity) but they are not one and the same thing. (this is known as numerical identity). Likewise although you are changing over time, there is something that it=s one and the same as the person you were 5 years ago. </a:t>
            </a:r>
            <a:endParaRPr sz="1800" dirty="0"/>
          </a:p>
        </p:txBody>
      </p:sp>
      <p:sp>
        <p:nvSpPr>
          <p:cNvPr id="111" name="Google Shape;111;p16"/>
          <p:cNvSpPr txBox="1">
            <a:spLocks noGrp="1"/>
          </p:cNvSpPr>
          <p:nvPr>
            <p:ph type="title"/>
          </p:nvPr>
        </p:nvSpPr>
        <p:spPr>
          <a:xfrm>
            <a:off x="228600" y="457200"/>
            <a:ext cx="7772400" cy="11430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a:t>What makes me me?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7"/>
          <p:cNvSpPr txBox="1">
            <a:spLocks noGrp="1"/>
          </p:cNvSpPr>
          <p:nvPr>
            <p:ph type="title"/>
          </p:nvPr>
        </p:nvSpPr>
        <p:spPr>
          <a:xfrm>
            <a:off x="762000" y="457200"/>
            <a:ext cx="77724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lt2"/>
              </a:buClr>
              <a:buFont typeface="Tahoma"/>
              <a:buNone/>
            </a:pPr>
            <a:r>
              <a:rPr lang="en-US"/>
              <a:t>Discussion</a:t>
            </a:r>
            <a:r>
              <a:rPr lang="en-US" sz="4400" b="0" i="0" u="none" strike="noStrike" cap="none">
                <a:solidFill>
                  <a:schemeClr val="lt2"/>
                </a:solidFill>
                <a:latin typeface="Tahoma"/>
                <a:ea typeface="Tahoma"/>
                <a:cs typeface="Tahoma"/>
                <a:sym typeface="Tahoma"/>
              </a:rPr>
              <a:t> 1: Robocop </a:t>
            </a:r>
            <a:endParaRPr/>
          </a:p>
        </p:txBody>
      </p:sp>
      <p:sp>
        <p:nvSpPr>
          <p:cNvPr id="117" name="Google Shape;117;p17"/>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accent1"/>
              </a:buClr>
              <a:buFont typeface="Noto Sans Symbols"/>
              <a:buNone/>
            </a:pPr>
            <a:r>
              <a:rPr lang="en-US" sz="3200" b="0" i="0" u="none" dirty="0">
                <a:solidFill>
                  <a:schemeClr val="lt1"/>
                </a:solidFill>
                <a:latin typeface="Tahoma"/>
                <a:ea typeface="Tahoma"/>
                <a:cs typeface="Tahoma"/>
                <a:sym typeface="Tahoma"/>
              </a:rPr>
              <a:t>Policeman Bob has his body badly mauled in an explosion-he just survives.</a:t>
            </a:r>
            <a:endParaRPr dirty="0"/>
          </a:p>
          <a:p>
            <a:pPr marL="0" marR="0" lvl="0" indent="0" algn="l" rtl="0">
              <a:lnSpc>
                <a:spcPct val="90000"/>
              </a:lnSpc>
              <a:spcBef>
                <a:spcPts val="640"/>
              </a:spcBef>
              <a:spcAft>
                <a:spcPts val="0"/>
              </a:spcAft>
              <a:buClr>
                <a:schemeClr val="accent1"/>
              </a:buClr>
              <a:buFont typeface="Noto Sans Symbols"/>
              <a:buNone/>
            </a:pPr>
            <a:r>
              <a:rPr lang="en-US" sz="3200" b="0" i="0" u="none" dirty="0">
                <a:solidFill>
                  <a:schemeClr val="lt1"/>
                </a:solidFill>
                <a:latin typeface="Tahoma"/>
                <a:ea typeface="Tahoma"/>
                <a:cs typeface="Tahoma"/>
                <a:sym typeface="Tahoma"/>
              </a:rPr>
              <a:t>Doctors replace all his limbs from the head down with silicon replacements.</a:t>
            </a:r>
            <a:endParaRPr dirty="0"/>
          </a:p>
          <a:p>
            <a:pPr marL="0" marR="0" lvl="0" indent="0" algn="l" rtl="0">
              <a:lnSpc>
                <a:spcPct val="90000"/>
              </a:lnSpc>
              <a:spcBef>
                <a:spcPts val="640"/>
              </a:spcBef>
              <a:spcAft>
                <a:spcPts val="0"/>
              </a:spcAft>
              <a:buClr>
                <a:schemeClr val="accent1"/>
              </a:buClr>
              <a:buFont typeface="Noto Sans Symbols"/>
              <a:buNone/>
            </a:pPr>
            <a:r>
              <a:rPr lang="en-US" sz="3200" b="0" i="0" u="none" dirty="0">
                <a:solidFill>
                  <a:schemeClr val="lt1"/>
                </a:solidFill>
                <a:latin typeface="Tahoma"/>
                <a:ea typeface="Tahoma"/>
                <a:cs typeface="Tahoma"/>
                <a:sym typeface="Tahoma"/>
              </a:rPr>
              <a:t>He gets a complete body transplant!</a:t>
            </a:r>
            <a:endParaRPr dirty="0"/>
          </a:p>
          <a:p>
            <a:pPr marL="0" marR="0" lvl="0" indent="0" algn="l" rtl="0">
              <a:lnSpc>
                <a:spcPct val="90000"/>
              </a:lnSpc>
              <a:spcBef>
                <a:spcPts val="640"/>
              </a:spcBef>
              <a:spcAft>
                <a:spcPts val="0"/>
              </a:spcAft>
              <a:buClr>
                <a:schemeClr val="accent1"/>
              </a:buClr>
              <a:buFont typeface="Noto Sans Symbols"/>
              <a:buNone/>
            </a:pPr>
            <a:endParaRPr sz="3200" b="0" i="0" u="none" dirty="0">
              <a:solidFill>
                <a:schemeClr val="lt1"/>
              </a:solidFill>
              <a:latin typeface="Tahoma"/>
              <a:ea typeface="Tahoma"/>
              <a:cs typeface="Tahoma"/>
              <a:sym typeface="Tahoma"/>
            </a:endParaRPr>
          </a:p>
          <a:p>
            <a:pPr marL="0" marR="0" lvl="0" indent="0" algn="l" rtl="0">
              <a:lnSpc>
                <a:spcPct val="90000"/>
              </a:lnSpc>
              <a:spcBef>
                <a:spcPts val="640"/>
              </a:spcBef>
              <a:spcAft>
                <a:spcPts val="0"/>
              </a:spcAft>
              <a:buClr>
                <a:schemeClr val="accent1"/>
              </a:buClr>
              <a:buFont typeface="Noto Sans Symbols"/>
              <a:buNone/>
            </a:pPr>
            <a:r>
              <a:rPr lang="en-US" sz="3200" b="0" i="0" u="none" dirty="0">
                <a:solidFill>
                  <a:schemeClr val="lt1"/>
                </a:solidFill>
                <a:latin typeface="Tahoma"/>
                <a:ea typeface="Tahoma"/>
                <a:cs typeface="Tahoma"/>
                <a:sym typeface="Tahoma"/>
              </a:rPr>
              <a:t>Is Robocop still Bob</a:t>
            </a:r>
            <a:r>
              <a:rPr lang="en-US" sz="3200" b="0" i="0" u="none" dirty="0" smtClean="0">
                <a:solidFill>
                  <a:schemeClr val="lt1"/>
                </a:solidFill>
                <a:latin typeface="Tahoma"/>
                <a:ea typeface="Tahoma"/>
                <a:cs typeface="Tahoma"/>
                <a:sym typeface="Tahoma"/>
              </a:rPr>
              <a:t>?</a:t>
            </a:r>
          </a:p>
          <a:p>
            <a:pPr marL="0" marR="0" lvl="0" indent="0" algn="l" rtl="0">
              <a:lnSpc>
                <a:spcPct val="90000"/>
              </a:lnSpc>
              <a:spcBef>
                <a:spcPts val="640"/>
              </a:spcBef>
              <a:spcAft>
                <a:spcPts val="0"/>
              </a:spcAft>
              <a:buClr>
                <a:schemeClr val="accent1"/>
              </a:buClr>
              <a:buFont typeface="Noto Sans Symbols"/>
              <a:buNone/>
            </a:pPr>
            <a:r>
              <a:rPr lang="en-US" dirty="0" smtClean="0"/>
              <a:t>LINK : How important is the physical body to the question of identity</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8"/>
          <p:cNvSpPr txBox="1">
            <a:spLocks noGrp="1"/>
          </p:cNvSpPr>
          <p:nvPr>
            <p:ph type="title"/>
          </p:nvPr>
        </p:nvSpPr>
        <p:spPr>
          <a:xfrm>
            <a:off x="228600" y="457200"/>
            <a:ext cx="77724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lt2"/>
              </a:buClr>
              <a:buFont typeface="Tahoma"/>
              <a:buNone/>
            </a:pPr>
            <a:r>
              <a:rPr lang="en-US"/>
              <a:t>Discussion</a:t>
            </a:r>
            <a:r>
              <a:rPr lang="en-US" sz="4400" b="0" i="0" u="none" strike="noStrike" cap="none">
                <a:solidFill>
                  <a:schemeClr val="lt2"/>
                </a:solidFill>
                <a:latin typeface="Tahoma"/>
                <a:ea typeface="Tahoma"/>
                <a:cs typeface="Tahoma"/>
                <a:sym typeface="Tahoma"/>
              </a:rPr>
              <a:t> 2:Robocop 2</a:t>
            </a:r>
            <a:endParaRPr/>
          </a:p>
        </p:txBody>
      </p:sp>
      <p:sp>
        <p:nvSpPr>
          <p:cNvPr id="123" name="Google Shape;123;p18"/>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accent1"/>
              </a:buClr>
              <a:buSzPts val="2560"/>
              <a:buFont typeface="Noto Sans Symbols"/>
              <a:buChar char="■"/>
            </a:pPr>
            <a:r>
              <a:rPr lang="en-US" sz="3200" b="0" i="0" u="none" dirty="0">
                <a:solidFill>
                  <a:schemeClr val="lt1"/>
                </a:solidFill>
                <a:latin typeface="Tahoma"/>
                <a:ea typeface="Tahoma"/>
                <a:cs typeface="Tahoma"/>
                <a:sym typeface="Tahoma"/>
              </a:rPr>
              <a:t>Bob alias Robocop gets a brain wasting disease. Stem cell therapy enables doctors to grow new brain cells and these new brain cells are grafted on to Bob’s brain</a:t>
            </a:r>
            <a:r>
              <a:rPr lang="en-US" sz="3200" b="0" i="0" u="none" dirty="0" smtClean="0">
                <a:solidFill>
                  <a:schemeClr val="lt1"/>
                </a:solidFill>
                <a:latin typeface="Tahoma"/>
                <a:ea typeface="Tahoma"/>
                <a:cs typeface="Tahoma"/>
                <a:sym typeface="Tahoma"/>
              </a:rPr>
              <a:t>. Eventually </a:t>
            </a:r>
            <a:r>
              <a:rPr lang="en-US" sz="3200" b="0" i="0" u="none" dirty="0">
                <a:solidFill>
                  <a:schemeClr val="lt1"/>
                </a:solidFill>
                <a:latin typeface="Tahoma"/>
                <a:ea typeface="Tahoma"/>
                <a:cs typeface="Tahoma"/>
                <a:sym typeface="Tahoma"/>
              </a:rPr>
              <a:t>the whole brain is replaced with new grown brain cells.</a:t>
            </a:r>
            <a:endParaRPr dirty="0"/>
          </a:p>
          <a:p>
            <a:pPr marL="342900" marR="0" lvl="0" indent="-342900" algn="l" rtl="0">
              <a:lnSpc>
                <a:spcPct val="90000"/>
              </a:lnSpc>
              <a:spcBef>
                <a:spcPts val="640"/>
              </a:spcBef>
              <a:spcAft>
                <a:spcPts val="0"/>
              </a:spcAft>
              <a:buClr>
                <a:schemeClr val="accent1"/>
              </a:buClr>
              <a:buFont typeface="Noto Sans Symbols"/>
              <a:buNone/>
            </a:pPr>
            <a:r>
              <a:rPr lang="en-US" sz="3200" b="0" i="0" u="none" dirty="0">
                <a:solidFill>
                  <a:schemeClr val="lt1"/>
                </a:solidFill>
                <a:latin typeface="Tahoma"/>
                <a:ea typeface="Tahoma"/>
                <a:cs typeface="Tahoma"/>
                <a:sym typeface="Tahoma"/>
              </a:rPr>
              <a:t>Is it still Bob</a:t>
            </a:r>
            <a:r>
              <a:rPr lang="en-US" sz="3200" b="0" i="0" u="none" dirty="0" smtClean="0">
                <a:solidFill>
                  <a:schemeClr val="lt1"/>
                </a:solidFill>
                <a:latin typeface="Tahoma"/>
                <a:ea typeface="Tahoma"/>
                <a:cs typeface="Tahoma"/>
                <a:sym typeface="Tahoma"/>
              </a:rPr>
              <a:t>?</a:t>
            </a:r>
          </a:p>
          <a:p>
            <a:pPr marL="342900" marR="0" lvl="0" indent="-342900" algn="l" rtl="0">
              <a:lnSpc>
                <a:spcPct val="90000"/>
              </a:lnSpc>
              <a:spcBef>
                <a:spcPts val="640"/>
              </a:spcBef>
              <a:spcAft>
                <a:spcPts val="0"/>
              </a:spcAft>
              <a:buClr>
                <a:schemeClr val="accent1"/>
              </a:buClr>
              <a:buFont typeface="Noto Sans Symbols"/>
              <a:buNone/>
            </a:pPr>
            <a:r>
              <a:rPr lang="en-US" dirty="0" smtClean="0"/>
              <a:t>LINK: The physical brain is part of our body. If we did not have the same brain would this affect our identity</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9"/>
          <p:cNvSpPr txBox="1">
            <a:spLocks noGrp="1"/>
          </p:cNvSpPr>
          <p:nvPr>
            <p:ph type="title"/>
          </p:nvPr>
        </p:nvSpPr>
        <p:spPr>
          <a:xfrm>
            <a:off x="228600" y="457200"/>
            <a:ext cx="77724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lt2"/>
              </a:buClr>
              <a:buFont typeface="Tahoma"/>
              <a:buNone/>
            </a:pPr>
            <a:r>
              <a:rPr lang="en-US"/>
              <a:t>Discussion </a:t>
            </a:r>
            <a:r>
              <a:rPr lang="en-US" sz="4400" b="0" i="0" u="none" strike="noStrike" cap="none">
                <a:solidFill>
                  <a:schemeClr val="lt2"/>
                </a:solidFill>
                <a:latin typeface="Tahoma"/>
                <a:ea typeface="Tahoma"/>
                <a:cs typeface="Tahoma"/>
                <a:sym typeface="Tahoma"/>
              </a:rPr>
              <a:t>3: Phineas Gage</a:t>
            </a:r>
            <a:endParaRPr/>
          </a:p>
        </p:txBody>
      </p:sp>
      <p:sp>
        <p:nvSpPr>
          <p:cNvPr id="129" name="Google Shape;129;p19"/>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accent1"/>
              </a:buClr>
              <a:buFont typeface="Noto Sans Symbols"/>
              <a:buNone/>
            </a:pPr>
            <a:r>
              <a:rPr lang="en-US" sz="2800" b="0" i="0" u="none" dirty="0">
                <a:solidFill>
                  <a:schemeClr val="lt1"/>
                </a:solidFill>
                <a:latin typeface="Tahoma"/>
                <a:ea typeface="Tahoma"/>
                <a:cs typeface="Tahoma"/>
                <a:sym typeface="Tahoma"/>
              </a:rPr>
              <a:t>Phineas Gage got a </a:t>
            </a:r>
            <a:r>
              <a:rPr lang="en-US" sz="2800" b="0" i="0" u="none" dirty="0" err="1">
                <a:solidFill>
                  <a:schemeClr val="lt1"/>
                </a:solidFill>
                <a:latin typeface="Tahoma"/>
                <a:ea typeface="Tahoma"/>
                <a:cs typeface="Tahoma"/>
                <a:sym typeface="Tahoma"/>
              </a:rPr>
              <a:t>metre</a:t>
            </a:r>
            <a:r>
              <a:rPr lang="en-US" sz="2800" b="0" i="0" u="none" dirty="0">
                <a:solidFill>
                  <a:schemeClr val="lt1"/>
                </a:solidFill>
                <a:latin typeface="Tahoma"/>
                <a:ea typeface="Tahoma"/>
                <a:cs typeface="Tahoma"/>
                <a:sym typeface="Tahoma"/>
              </a:rPr>
              <a:t> rod, 6kg in weight through his left cheek and through his brain.</a:t>
            </a:r>
            <a:endParaRPr dirty="0"/>
          </a:p>
          <a:p>
            <a:pPr marL="0" marR="0" lvl="0" indent="0" algn="l" rtl="0">
              <a:lnSpc>
                <a:spcPct val="100000"/>
              </a:lnSpc>
              <a:spcBef>
                <a:spcPts val="560"/>
              </a:spcBef>
              <a:spcAft>
                <a:spcPts val="0"/>
              </a:spcAft>
              <a:buClr>
                <a:schemeClr val="accent1"/>
              </a:buClr>
              <a:buFont typeface="Noto Sans Symbols"/>
              <a:buNone/>
            </a:pPr>
            <a:r>
              <a:rPr lang="en-US" sz="2800" b="0" i="0" u="none" dirty="0">
                <a:solidFill>
                  <a:schemeClr val="lt1"/>
                </a:solidFill>
                <a:latin typeface="Tahoma"/>
                <a:ea typeface="Tahoma"/>
                <a:cs typeface="Tahoma"/>
                <a:sym typeface="Tahoma"/>
              </a:rPr>
              <a:t>Miraculously he survived but his whole personality went through a radical shift.</a:t>
            </a:r>
            <a:endParaRPr dirty="0"/>
          </a:p>
          <a:p>
            <a:pPr marL="0" marR="0" lvl="0" indent="0" algn="l" rtl="0">
              <a:lnSpc>
                <a:spcPct val="100000"/>
              </a:lnSpc>
              <a:spcBef>
                <a:spcPts val="560"/>
              </a:spcBef>
              <a:spcAft>
                <a:spcPts val="0"/>
              </a:spcAft>
              <a:buClr>
                <a:schemeClr val="accent1"/>
              </a:buClr>
              <a:buFont typeface="Noto Sans Symbols"/>
              <a:buNone/>
            </a:pPr>
            <a:r>
              <a:rPr lang="en-US" sz="2800" b="0" i="0" u="none" dirty="0">
                <a:solidFill>
                  <a:schemeClr val="lt1"/>
                </a:solidFill>
                <a:latin typeface="Tahoma"/>
                <a:ea typeface="Tahoma"/>
                <a:cs typeface="Tahoma"/>
                <a:sym typeface="Tahoma"/>
              </a:rPr>
              <a:t>He changed into a violent, moody, drunk who hated work.</a:t>
            </a:r>
            <a:endParaRPr dirty="0"/>
          </a:p>
          <a:p>
            <a:pPr marL="0" marR="0" lvl="0" indent="0" algn="ctr" rtl="0">
              <a:lnSpc>
                <a:spcPct val="100000"/>
              </a:lnSpc>
              <a:spcBef>
                <a:spcPts val="560"/>
              </a:spcBef>
              <a:spcAft>
                <a:spcPts val="0"/>
              </a:spcAft>
              <a:buClr>
                <a:schemeClr val="accent1"/>
              </a:buClr>
              <a:buFont typeface="Noto Sans Symbols"/>
              <a:buNone/>
            </a:pPr>
            <a:endParaRPr sz="2800" b="0" i="0" u="none" dirty="0">
              <a:solidFill>
                <a:schemeClr val="lt1"/>
              </a:solidFill>
              <a:latin typeface="Tahoma"/>
              <a:ea typeface="Tahoma"/>
              <a:cs typeface="Tahoma"/>
              <a:sym typeface="Tahoma"/>
            </a:endParaRPr>
          </a:p>
          <a:p>
            <a:pPr marL="0" marR="0" lvl="0" indent="0" algn="l" rtl="0">
              <a:lnSpc>
                <a:spcPct val="100000"/>
              </a:lnSpc>
              <a:spcBef>
                <a:spcPts val="640"/>
              </a:spcBef>
              <a:spcAft>
                <a:spcPts val="0"/>
              </a:spcAft>
              <a:buClr>
                <a:schemeClr val="accent1"/>
              </a:buClr>
              <a:buFont typeface="Noto Sans Symbols"/>
              <a:buNone/>
            </a:pPr>
            <a:r>
              <a:rPr lang="en-US" sz="3200" b="0" i="0" u="none" dirty="0">
                <a:solidFill>
                  <a:schemeClr val="lt1"/>
                </a:solidFill>
                <a:latin typeface="Tahoma"/>
                <a:ea typeface="Tahoma"/>
                <a:cs typeface="Tahoma"/>
                <a:sym typeface="Tahoma"/>
              </a:rPr>
              <a:t>Is he still Phineas Gage</a:t>
            </a:r>
            <a:r>
              <a:rPr lang="en-US" sz="3200" b="0" i="0" u="none" dirty="0" smtClean="0">
                <a:solidFill>
                  <a:schemeClr val="lt1"/>
                </a:solidFill>
                <a:latin typeface="Tahoma"/>
                <a:ea typeface="Tahoma"/>
                <a:cs typeface="Tahoma"/>
                <a:sym typeface="Tahoma"/>
              </a:rPr>
              <a:t>?</a:t>
            </a:r>
          </a:p>
          <a:p>
            <a:pPr marL="0" marR="0" lvl="0" indent="0" algn="l" rtl="0">
              <a:lnSpc>
                <a:spcPct val="100000"/>
              </a:lnSpc>
              <a:spcBef>
                <a:spcPts val="640"/>
              </a:spcBef>
              <a:spcAft>
                <a:spcPts val="0"/>
              </a:spcAft>
              <a:buClr>
                <a:schemeClr val="accent1"/>
              </a:buClr>
              <a:buFont typeface="Noto Sans Symbols"/>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0"/>
          <p:cNvSpPr txBox="1">
            <a:spLocks noGrp="1"/>
          </p:cNvSpPr>
          <p:nvPr>
            <p:ph type="title"/>
          </p:nvPr>
        </p:nvSpPr>
        <p:spPr>
          <a:xfrm>
            <a:off x="466525" y="457200"/>
            <a:ext cx="8397600" cy="11430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lt2"/>
              </a:buClr>
              <a:buFont typeface="Tahoma"/>
              <a:buNone/>
            </a:pPr>
            <a:r>
              <a:rPr lang="en-US"/>
              <a:t>Discussion</a:t>
            </a:r>
            <a:r>
              <a:rPr lang="en-US" sz="4400" b="0" i="0" u="none" strike="noStrike" cap="none">
                <a:solidFill>
                  <a:schemeClr val="lt2"/>
                </a:solidFill>
                <a:latin typeface="Tahoma"/>
                <a:ea typeface="Tahoma"/>
                <a:cs typeface="Tahoma"/>
                <a:sym typeface="Tahoma"/>
              </a:rPr>
              <a:t> 4: </a:t>
            </a:r>
            <a:endParaRPr sz="4400" b="0" i="0" u="none" strike="noStrike" cap="none">
              <a:solidFill>
                <a:schemeClr val="lt2"/>
              </a:solidFill>
              <a:latin typeface="Tahoma"/>
              <a:ea typeface="Tahoma"/>
              <a:cs typeface="Tahoma"/>
              <a:sym typeface="Tahoma"/>
            </a:endParaRPr>
          </a:p>
          <a:p>
            <a:pPr marL="0" marR="0" lvl="0" indent="0" algn="l" rtl="0">
              <a:lnSpc>
                <a:spcPct val="100000"/>
              </a:lnSpc>
              <a:spcBef>
                <a:spcPts val="0"/>
              </a:spcBef>
              <a:spcAft>
                <a:spcPts val="0"/>
              </a:spcAft>
              <a:buClr>
                <a:schemeClr val="lt2"/>
              </a:buClr>
              <a:buFont typeface="Tahoma"/>
              <a:buNone/>
            </a:pPr>
            <a:r>
              <a:rPr lang="en-US" sz="4400" b="0" i="0" u="none" strike="noStrike" cap="none">
                <a:solidFill>
                  <a:schemeClr val="lt2"/>
                </a:solidFill>
                <a:latin typeface="Tahoma"/>
                <a:ea typeface="Tahoma"/>
                <a:cs typeface="Tahoma"/>
                <a:sym typeface="Tahoma"/>
              </a:rPr>
              <a:t>Brown and Robinson</a:t>
            </a:r>
            <a:endParaRPr/>
          </a:p>
        </p:txBody>
      </p:sp>
      <p:sp>
        <p:nvSpPr>
          <p:cNvPr id="135" name="Google Shape;135;p20"/>
          <p:cNvSpPr txBox="1">
            <a:spLocks noGrp="1"/>
          </p:cNvSpPr>
          <p:nvPr>
            <p:ph type="body" idx="1"/>
          </p:nvPr>
        </p:nvSpPr>
        <p:spPr>
          <a:xfrm>
            <a:off x="685800" y="1710600"/>
            <a:ext cx="7772400" cy="4385400"/>
          </a:xfrm>
          <a:prstGeom prst="rect">
            <a:avLst/>
          </a:prstGeom>
          <a:noFill/>
          <a:ln>
            <a:noFill/>
          </a:ln>
        </p:spPr>
        <p:txBody>
          <a:bodyPr spcFirstLastPara="1" wrap="square" lIns="91425" tIns="45700" rIns="91425" bIns="45700" anchor="t" anchorCtr="0">
            <a:noAutofit/>
          </a:bodyPr>
          <a:lstStyle/>
          <a:p>
            <a:pPr marL="10160" marR="0" lvl="0" indent="0" algn="l" rtl="0">
              <a:lnSpc>
                <a:spcPct val="90000"/>
              </a:lnSpc>
              <a:spcBef>
                <a:spcPts val="0"/>
              </a:spcBef>
              <a:spcAft>
                <a:spcPts val="0"/>
              </a:spcAft>
              <a:buClr>
                <a:schemeClr val="accent1"/>
              </a:buClr>
              <a:buSzPts val="2400"/>
              <a:buNone/>
            </a:pPr>
            <a:r>
              <a:rPr lang="en-US" sz="2400" b="0" i="0" u="none" dirty="0">
                <a:solidFill>
                  <a:schemeClr val="lt1"/>
                </a:solidFill>
                <a:latin typeface="Tahoma"/>
                <a:ea typeface="Tahoma"/>
                <a:cs typeface="Tahoma"/>
                <a:sym typeface="Tahoma"/>
              </a:rPr>
              <a:t>The age of brain transplants arrives.</a:t>
            </a:r>
            <a:r>
              <a:rPr lang="en-US" sz="2400" dirty="0"/>
              <a:t> </a:t>
            </a:r>
            <a:r>
              <a:rPr lang="en-US" sz="2400" b="0" i="0" u="none" dirty="0">
                <a:solidFill>
                  <a:schemeClr val="lt1"/>
                </a:solidFill>
                <a:latin typeface="Tahoma"/>
                <a:ea typeface="Tahoma"/>
                <a:cs typeface="Tahoma"/>
                <a:sym typeface="Tahoma"/>
              </a:rPr>
              <a:t>Surgeons by mistake put Brown’s brain in Robinson’s body and Robinson’s brain in Brown’s body. Consequently all of Brown’s memories and personality traits are in Robinson’s body and vice versa. (Sidney Shoemaker)</a:t>
            </a:r>
            <a:endParaRPr sz="2400" b="0" i="0" u="none" dirty="0">
              <a:solidFill>
                <a:schemeClr val="lt1"/>
              </a:solidFill>
              <a:latin typeface="Tahoma"/>
              <a:ea typeface="Tahoma"/>
              <a:cs typeface="Tahoma"/>
              <a:sym typeface="Tahoma"/>
            </a:endParaRPr>
          </a:p>
          <a:p>
            <a:pPr marL="342900" marR="0" lvl="0" indent="-332740" algn="l" rtl="0">
              <a:lnSpc>
                <a:spcPct val="90000"/>
              </a:lnSpc>
              <a:spcBef>
                <a:spcPts val="0"/>
              </a:spcBef>
              <a:spcAft>
                <a:spcPts val="0"/>
              </a:spcAft>
              <a:buClr>
                <a:schemeClr val="accent1"/>
              </a:buClr>
              <a:buSzPts val="2400"/>
              <a:buFont typeface="Noto Sans Symbols"/>
              <a:buChar char="■"/>
            </a:pPr>
            <a:endParaRPr sz="2400" dirty="0"/>
          </a:p>
          <a:p>
            <a:pPr marL="342900" lvl="0" indent="-353060" algn="l" rtl="0">
              <a:lnSpc>
                <a:spcPct val="90000"/>
              </a:lnSpc>
              <a:spcBef>
                <a:spcPts val="0"/>
              </a:spcBef>
              <a:spcAft>
                <a:spcPts val="0"/>
              </a:spcAft>
              <a:buSzPts val="2400"/>
              <a:buChar char="■"/>
            </a:pPr>
            <a:r>
              <a:rPr lang="en-US" sz="2400" dirty="0"/>
              <a:t>If prior to the operation Robinson committed murder in New York which one should be executed?</a:t>
            </a:r>
            <a:endParaRPr sz="2400" dirty="0"/>
          </a:p>
          <a:p>
            <a:pPr marL="342900" lvl="0" indent="-342900" algn="l" rtl="0">
              <a:lnSpc>
                <a:spcPct val="90000"/>
              </a:lnSpc>
              <a:spcBef>
                <a:spcPts val="560"/>
              </a:spcBef>
              <a:spcAft>
                <a:spcPts val="0"/>
              </a:spcAft>
              <a:buClr>
                <a:schemeClr val="accent1"/>
              </a:buClr>
              <a:buFont typeface="Noto Sans Symbols"/>
              <a:buNone/>
            </a:pPr>
            <a:r>
              <a:rPr lang="en-US" sz="2400" dirty="0"/>
              <a:t>	( New York has the death penalty)</a:t>
            </a:r>
            <a:endParaRPr sz="2400" dirty="0"/>
          </a:p>
          <a:p>
            <a:pPr marL="342900" lvl="0" indent="-353060" algn="l" rtl="0">
              <a:lnSpc>
                <a:spcPct val="90000"/>
              </a:lnSpc>
              <a:spcBef>
                <a:spcPts val="560"/>
              </a:spcBef>
              <a:spcAft>
                <a:spcPts val="0"/>
              </a:spcAft>
              <a:buSzPts val="2400"/>
              <a:buChar char="■"/>
            </a:pPr>
            <a:r>
              <a:rPr lang="en-US" sz="2400" dirty="0"/>
              <a:t>If prior to the operation Brown won the lottery who should get the money?</a:t>
            </a:r>
            <a:endParaRPr sz="2400" dirty="0"/>
          </a:p>
          <a:p>
            <a:pPr marL="342900" lvl="0" indent="-353060" algn="l" rtl="0">
              <a:lnSpc>
                <a:spcPct val="90000"/>
              </a:lnSpc>
              <a:spcBef>
                <a:spcPts val="560"/>
              </a:spcBef>
              <a:spcAft>
                <a:spcPts val="0"/>
              </a:spcAft>
              <a:buSzPts val="2400"/>
              <a:buChar char="■"/>
            </a:pPr>
            <a:r>
              <a:rPr lang="en-US" sz="2400" dirty="0"/>
              <a:t>Prior to the operation Brown was single and Robinson was married which has a wife now?</a:t>
            </a:r>
            <a:endParaRPr sz="2400" dirty="0"/>
          </a:p>
          <a:p>
            <a:pPr marL="342900" marR="0" lvl="0" indent="-342900" algn="l" rtl="0">
              <a:lnSpc>
                <a:spcPct val="90000"/>
              </a:lnSpc>
              <a:spcBef>
                <a:spcPts val="640"/>
              </a:spcBef>
              <a:spcAft>
                <a:spcPts val="0"/>
              </a:spcAft>
              <a:buClr>
                <a:schemeClr val="accent1"/>
              </a:buClr>
              <a:buFont typeface="Noto Sans Symbols"/>
              <a:buNone/>
            </a:pPr>
            <a:endParaRPr dirty="0"/>
          </a:p>
        </p:txBody>
      </p:sp>
    </p:spTree>
  </p:cSld>
  <p:clrMapOvr>
    <a:masterClrMapping/>
  </p:clrMapOvr>
</p:sld>
</file>

<file path=ppt/theme/theme1.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625</Words>
  <Application>Microsoft Office PowerPoint</Application>
  <PresentationFormat>On-screen Show (4:3)</PresentationFormat>
  <Paragraphs>111</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Noto Sans Symbols</vt:lpstr>
      <vt:lpstr>Tahoma</vt:lpstr>
      <vt:lpstr>Times New Roman</vt:lpstr>
      <vt:lpstr>Arial</vt:lpstr>
      <vt:lpstr>Whirlpool</vt:lpstr>
      <vt:lpstr>Soul, Mind and Body Lesson 1                                                   Soul, Mind and Body</vt:lpstr>
      <vt:lpstr>Theseus’ Ship</vt:lpstr>
      <vt:lpstr>For the musically inclined</vt:lpstr>
      <vt:lpstr>Topic Checklist</vt:lpstr>
      <vt:lpstr>What makes me me?</vt:lpstr>
      <vt:lpstr>Discussion 1: Robocop </vt:lpstr>
      <vt:lpstr>Discussion 2:Robocop 2</vt:lpstr>
      <vt:lpstr>Discussion 3: Phineas Gage</vt:lpstr>
      <vt:lpstr>Discussion 4:  Brown and Robinson</vt:lpstr>
      <vt:lpstr>3 (or 4) views on identity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Soul, Mind and Body Lesson 1                                                   Soul, Mind and Body</dc:title>
  <dc:creator>Chris Eyre</dc:creator>
  <cp:lastModifiedBy>Chris Eyre</cp:lastModifiedBy>
  <cp:revision>4</cp:revision>
  <dcterms:modified xsi:type="dcterms:W3CDTF">2020-08-23T18:06:19Z</dcterms:modified>
</cp:coreProperties>
</file>