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ource Sans Pro" panose="020B060402020202020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1f062c1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1f062c12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98771f1a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98771f1a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98771f1a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298771f1a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1f062c1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1f062c1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98771f1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298771f1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Nature of God</a:t>
            </a:r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1"/>
          </p:nvPr>
        </p:nvSpPr>
        <p:spPr>
          <a:xfrm>
            <a:off x="4212550" y="3924925"/>
            <a:ext cx="43422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Lesson 1 : Pack your suitcase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97500" y="224400"/>
            <a:ext cx="70389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Topic Checklist</a:t>
            </a:r>
            <a:endParaRPr dirty="0"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332125" y="780585"/>
            <a:ext cx="8477338" cy="4222595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Explain and assess different understandings of the idea that God is omnipotent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Explain and assess different understandings of how God might be omniscient including the issue of free will.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Explain and assess understandings of God’s benevolence including how he might be a Just Judge of human actions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Explain and assess understandings of God as eternal including Boethius, Anselm and Swinburne’s approach.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Consider whether it is possible (or necessary) to resolve the conflict between the divine attributes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Consider whether each of the attributes is logically possible or whether it is coherent for God to self-limit his attributes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You have 15 minutes to define/explain the </a:t>
            </a:r>
            <a:r>
              <a:rPr lang="en-GB" sz="1600" b="1">
                <a:latin typeface="Arial"/>
                <a:ea typeface="Arial"/>
                <a:cs typeface="Arial"/>
                <a:sym typeface="Arial"/>
              </a:rPr>
              <a:t>terms below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. You may use any resources that you can find within the room.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endParaRPr sz="1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>
                <a:latin typeface="Arial"/>
                <a:ea typeface="Arial"/>
                <a:cs typeface="Arial"/>
                <a:sym typeface="Arial"/>
              </a:rPr>
              <a:t>Eternal, Omnipotent, Omniscient, Benevolent, 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Creator, Human Free will, Problem of Evil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Could</a:t>
            </a:r>
            <a:endParaRPr sz="16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>
                <a:latin typeface="Arial"/>
                <a:ea typeface="Arial"/>
                <a:cs typeface="Arial"/>
                <a:sym typeface="Arial"/>
              </a:rPr>
              <a:t>Transcendent, Immanent, Impassive,Immutable, 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Deism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457200" y="154484"/>
            <a:ext cx="82296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GB" sz="2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Nature of God problem cards</a:t>
            </a:r>
            <a:endParaRPr sz="2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457200" y="1274498"/>
            <a:ext cx="8229600" cy="2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PAIR will be given a problem card.</a:t>
            </a:r>
            <a:endParaRPr sz="1800" dirty="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have 5 minutes to discuss the problem and write an answer</a:t>
            </a:r>
            <a:endParaRPr sz="1800" dirty="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will rotate the problem. </a:t>
            </a:r>
            <a:endParaRPr sz="1800" dirty="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may be asked to share your findings with the </a:t>
            </a:r>
            <a:r>
              <a:rPr lang="en-GB" sz="1800" b="1" i="0" u="none" strike="noStrike" cap="none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sz="18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problems are also on the next two slides </a:t>
            </a:r>
            <a:endParaRPr sz="1800" b="1" i="0" u="none" strike="noStrike" cap="none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Some problems with God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8300" indent="-342900"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I </a:t>
            </a:r>
            <a:r>
              <a:rPr lang="en-US" sz="1800" dirty="0">
                <a:solidFill>
                  <a:schemeClr val="bg1"/>
                </a:solidFill>
              </a:rPr>
              <a:t>know what chocolate tastes like (it’s quite nice) Does God know what chocolate tastes like? How could he know if he doesn’t have a physical body</a:t>
            </a:r>
            <a:r>
              <a:rPr lang="en-US" sz="1800" dirty="0" smtClean="0">
                <a:solidFill>
                  <a:schemeClr val="bg1"/>
                </a:solidFill>
              </a:rPr>
              <a:t>?</a:t>
            </a:r>
          </a:p>
          <a:p>
            <a:pPr marL="368300" indent="-342900">
              <a:buAutoNum type="arabicPeriod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368300" indent="-342900"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Does 2+2 = 4 because God decreed it or could it not be any other way? Could there be something that God can’t do</a:t>
            </a:r>
            <a:r>
              <a:rPr lang="en-US" sz="1800" dirty="0" smtClean="0">
                <a:solidFill>
                  <a:schemeClr val="bg1"/>
                </a:solidFill>
              </a:rPr>
              <a:t>?</a:t>
            </a:r>
          </a:p>
          <a:p>
            <a:pPr marL="368300" indent="-342900">
              <a:buAutoNum type="arabicPeriod"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368300" indent="-342900"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Can God create a stone that is too heavy for him to lift? Why is this a difficult question</a:t>
            </a:r>
            <a:r>
              <a:rPr lang="en-US" sz="1800" dirty="0" smtClean="0">
                <a:solidFill>
                  <a:schemeClr val="bg1"/>
                </a:solidFill>
              </a:rPr>
              <a:t>?</a:t>
            </a:r>
          </a:p>
          <a:p>
            <a:pPr marL="368300" indent="-342900">
              <a:buAutoNum type="arabicPeriod"/>
            </a:pP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6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Problems with God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 smtClean="0"/>
              <a:t>Dr</a:t>
            </a:r>
            <a:r>
              <a:rPr lang="en-US" sz="1600" dirty="0" smtClean="0"/>
              <a:t> Evil </a:t>
            </a:r>
            <a:r>
              <a:rPr lang="en-US" sz="1600" dirty="0"/>
              <a:t>stands before God on judgement day. He uses an analogy ‘If I know that my dog will bite someone, I am responsible for its wrongdoing. I am not a good person if I then allow it off the lead in the park. The dog should not be punished.’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I hear on the news that the cruise ship that my parents are on has sank and that there are casualties. I pray that they will return home safely. Is there any point in my praying</a:t>
            </a:r>
            <a:r>
              <a:rPr lang="en-US" sz="1600" dirty="0" smtClean="0"/>
              <a:t>?</a:t>
            </a:r>
          </a:p>
          <a:p>
            <a:pPr marL="146050" indent="0">
              <a:buNone/>
            </a:pPr>
            <a:endParaRPr lang="en-US" sz="1600" dirty="0"/>
          </a:p>
          <a:p>
            <a:r>
              <a:rPr lang="en-US" sz="1600" dirty="0"/>
              <a:t>Breakfast time is always tricky. So much choice! Cornflakes, croissants or maybe a full English. Does God know what I will have for breakfast tomorrow? Why might your answer be a problem?</a:t>
            </a:r>
          </a:p>
        </p:txBody>
      </p:sp>
    </p:spTree>
    <p:extLst>
      <p:ext uri="{BB962C8B-B14F-4D97-AF65-F5344CB8AC3E}">
        <p14:creationId xmlns:p14="http://schemas.microsoft.com/office/powerpoint/2010/main" val="140043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FFFF00"/>
                </a:solidFill>
              </a:rPr>
              <a:t>Packing the case</a:t>
            </a:r>
            <a:endParaRPr sz="3000" b="1">
              <a:solidFill>
                <a:srgbClr val="FFFF00"/>
              </a:solidFill>
            </a:endParaRPr>
          </a:p>
        </p:txBody>
      </p:sp>
      <p:sp>
        <p:nvSpPr>
          <p:cNvPr id="185" name="Google Shape;185;p20"/>
          <p:cNvSpPr txBox="1">
            <a:spLocks noGrp="1"/>
          </p:cNvSpPr>
          <p:nvPr>
            <p:ph type="body" idx="1"/>
          </p:nvPr>
        </p:nvSpPr>
        <p:spPr>
          <a:xfrm>
            <a:off x="3813716" y="1196898"/>
            <a:ext cx="4943708" cy="3281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smtClean="0"/>
              <a:t>This topic isn’t asking you whether God exists or not, it is asking whether the idea of God makes sense – the philosophical word for this is ‘coherent’ – does it all fit together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smtClean="0"/>
              <a:t>One way to think about this  is to imagine that you are packing your suitcase and trying to fit everything in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smtClean="0"/>
              <a:t>For example if God’s omniscience goes in – it may mean that human free will has to come out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smtClean="0"/>
              <a:t>If Omnipotence and Benevolence go in – then does ‘justifying evil’ have to come out.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 smtClean="0"/>
              <a:t>Does everything that is involved in the idea of God fit together?</a:t>
            </a:r>
            <a:endParaRPr dirty="0"/>
          </a:p>
        </p:txBody>
      </p:sp>
      <p:pic>
        <p:nvPicPr>
          <p:cNvPr id="186" name="Google Shape;186;p20" descr="http://www.clipartlord.com/wp-content/uploads/2012/10/suitca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12" y="1307850"/>
            <a:ext cx="3510320" cy="268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b="1" i="1" dirty="0" smtClean="0">
                <a:solidFill>
                  <a:schemeClr val="lt1"/>
                </a:solidFill>
              </a:rPr>
              <a:t>4 options for the topic</a:t>
            </a:r>
            <a:endParaRPr sz="3200" b="1" i="1" u="none" strike="noStrike" cap="none" dirty="0">
              <a:solidFill>
                <a:schemeClr val="lt1"/>
              </a:solidFill>
              <a:sym typeface="Calibri"/>
            </a:endParaRPr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63400" cy="3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000" b="1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the traditional theistic idea of God is not coherent? In other words it just doesn’t fit together. We could</a:t>
            </a:r>
            <a:endParaRPr sz="20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692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Defend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idea of God with philosophical reasoning</a:t>
            </a: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692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Abandon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some parts of the traditional idea of God</a:t>
            </a: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692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GB" sz="2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our understanding of one or more concepts</a:t>
            </a: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692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eriod"/>
            </a:pPr>
            <a:r>
              <a:rPr lang="en-GB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 with the 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mystery</a:t>
            </a:r>
            <a:r>
              <a:rPr lang="en-GB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Can humans really understand God?</a:t>
            </a:r>
            <a:endParaRPr sz="2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1600"/>
              </a:spcAft>
              <a:buClr>
                <a:schemeClr val="dk1"/>
              </a:buClr>
              <a:buSzPts val="2960"/>
              <a:buFont typeface="Arial"/>
              <a:buNone/>
            </a:pPr>
            <a:endParaRPr lang="en-GB" sz="2000" i="1" dirty="0">
              <a:solidFill>
                <a:schemeClr val="bg1"/>
              </a:solidFill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160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000" i="1" dirty="0" smtClean="0">
                <a:solidFill>
                  <a:schemeClr val="bg1"/>
                </a:solidFill>
              </a:rPr>
              <a:t>You may want to come back to these 4 options after you </a:t>
            </a:r>
            <a:r>
              <a:rPr lang="en-GB" sz="2000" i="1" smtClean="0">
                <a:solidFill>
                  <a:schemeClr val="bg1"/>
                </a:solidFill>
              </a:rPr>
              <a:t>have studied the topic</a:t>
            </a:r>
            <a:endParaRPr lang="en-GB" sz="2000" b="0" i="0" u="none" strike="noStrike" cap="none" dirty="0" smtClean="0">
              <a:solidFill>
                <a:schemeClr val="dk1"/>
              </a:solidFill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627</Words>
  <Application>Microsoft Office PowerPoint</Application>
  <PresentationFormat>On-screen Show (16:9)</PresentationFormat>
  <Paragraphs>52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Arial</vt:lpstr>
      <vt:lpstr>Times New Roman</vt:lpstr>
      <vt:lpstr>Source Sans Pro</vt:lpstr>
      <vt:lpstr>Montserrat</vt:lpstr>
      <vt:lpstr>Lato</vt:lpstr>
      <vt:lpstr>Focus</vt:lpstr>
      <vt:lpstr>The Nature of God</vt:lpstr>
      <vt:lpstr>Topic Checklist</vt:lpstr>
      <vt:lpstr>Starter</vt:lpstr>
      <vt:lpstr>Nature of God problem cards</vt:lpstr>
      <vt:lpstr>Some problems with God</vt:lpstr>
      <vt:lpstr>More Problems with God</vt:lpstr>
      <vt:lpstr>Packing the case</vt:lpstr>
      <vt:lpstr>4 options for the topic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God</dc:title>
  <dc:creator>Chris Eyre</dc:creator>
  <cp:lastModifiedBy>Chris Eyre</cp:lastModifiedBy>
  <cp:revision>3</cp:revision>
  <dcterms:modified xsi:type="dcterms:W3CDTF">2020-08-24T20:26:51Z</dcterms:modified>
</cp:coreProperties>
</file>