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71" r:id="rId14"/>
  </p:sldIdLst>
  <p:sldSz cx="9144000" cy="6858000" type="screen4x3"/>
  <p:notesSz cx="6858000" cy="9144000"/>
  <p:embeddedFontLst>
    <p:embeddedFont>
      <p:font typeface="Book Antiqua" panose="02040602050305030304" pitchFamily="18"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7df91a385_0_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7df91a385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7df91a385_0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g87df91a385_0_3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7df91a385_0_4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7df91a385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7df91a385_0_5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g87df91a385_0_5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7df91a385_0_6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7df91a385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7df91a385_0_6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7df91a385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7df91a385_0_6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7df91a385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7df91a385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87df91a385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7df91a38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g87df91a38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7" name="Google Shape;17;p2"/>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2"/>
          <p:cNvSpPr/>
          <p:nvPr/>
        </p:nvSpPr>
        <p:spPr>
          <a:xfrm>
            <a:off x="345440" y="2942602"/>
            <a:ext cx="7147931"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 name="Google Shape;21;p2"/>
          <p:cNvSpPr/>
          <p:nvPr/>
        </p:nvSpPr>
        <p:spPr>
          <a:xfrm>
            <a:off x="7572652" y="2944634"/>
            <a:ext cx="1190348" cy="2459736"/>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2"/>
          <p:cNvSpPr/>
          <p:nvPr/>
        </p:nvSpPr>
        <p:spPr>
          <a:xfrm>
            <a:off x="7712714" y="3136658"/>
            <a:ext cx="910224" cy="2075688"/>
          </a:xfrm>
          <a:prstGeom prst="rect">
            <a:avLst/>
          </a:prstGeom>
          <a:solidFill>
            <a:schemeClr val="accent3">
              <a:alpha val="69803"/>
            </a:schemeClr>
          </a:solidFill>
          <a:ln w="9525" cap="flat" cmpd="sng">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3" name="Google Shape;23;p2"/>
          <p:cNvSpPr/>
          <p:nvPr/>
        </p:nvSpPr>
        <p:spPr>
          <a:xfrm>
            <a:off x="445483" y="3055621"/>
            <a:ext cx="6947845"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4" name="Google Shape;24;p2"/>
          <p:cNvSpPr txBox="1">
            <a:spLocks noGrp="1"/>
          </p:cNvSpPr>
          <p:nvPr>
            <p:ph type="sldNum" idx="12"/>
          </p:nvPr>
        </p:nvSpPr>
        <p:spPr>
          <a:xfrm>
            <a:off x="7786826" y="4625268"/>
            <a:ext cx="762000" cy="4572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800" b="0" i="0" u="none" strike="noStrike" cap="none">
                <a:solidFill>
                  <a:srgbClr val="47534C"/>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rgbClr val="47534C"/>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rgbClr val="47534C"/>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rgbClr val="47534C"/>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rgbClr val="47534C"/>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rgbClr val="47534C"/>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rgbClr val="47534C"/>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rgbClr val="47534C"/>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rgbClr val="47534C"/>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GB"/>
              <a:t>‹#›</a:t>
            </a:fld>
            <a:endParaRPr/>
          </a:p>
        </p:txBody>
      </p:sp>
      <p:sp>
        <p:nvSpPr>
          <p:cNvPr id="25" name="Google Shape;25;p2"/>
          <p:cNvSpPr/>
          <p:nvPr/>
        </p:nvSpPr>
        <p:spPr>
          <a:xfrm>
            <a:off x="541822" y="4559276"/>
            <a:ext cx="6755166"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 name="Google Shape;26;p2"/>
          <p:cNvSpPr/>
          <p:nvPr/>
        </p:nvSpPr>
        <p:spPr>
          <a:xfrm>
            <a:off x="538971" y="3139440"/>
            <a:ext cx="6760868"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7" name="Google Shape;27;p2"/>
          <p:cNvSpPr txBox="1">
            <a:spLocks noGrp="1"/>
          </p:cNvSpPr>
          <p:nvPr>
            <p:ph type="subTitle" idx="1"/>
          </p:nvPr>
        </p:nvSpPr>
        <p:spPr>
          <a:xfrm>
            <a:off x="642805" y="4648200"/>
            <a:ext cx="6553200" cy="457200"/>
          </a:xfrm>
          <a:prstGeom prst="rect">
            <a:avLst/>
          </a:prstGeom>
          <a:noFill/>
          <a:ln>
            <a:noFill/>
          </a:ln>
        </p:spPr>
        <p:txBody>
          <a:bodyPr spcFirstLastPara="1" wrap="square" lIns="91425" tIns="91425" rIns="91425" bIns="91425" anchor="t" anchorCtr="0">
            <a:noAutofit/>
          </a:bodyPr>
          <a:lstStyle>
            <a:lvl1pPr marL="0" marR="0" lvl="0" indent="0" algn="ctr" rtl="0">
              <a:spcBef>
                <a:spcPts val="360"/>
              </a:spcBef>
              <a:spcAft>
                <a:spcPts val="0"/>
              </a:spcAft>
              <a:buClr>
                <a:schemeClr val="accent1"/>
              </a:buClr>
              <a:buSzPts val="2400"/>
              <a:buFont typeface="Arial"/>
              <a:buNone/>
              <a:defRPr sz="1800" b="0" i="0" u="none" strike="noStrike" cap="none">
                <a:solidFill>
                  <a:srgbClr val="FFFFFF"/>
                </a:solidFill>
                <a:latin typeface="Century Gothic"/>
                <a:ea typeface="Century Gothic"/>
                <a:cs typeface="Century Gothic"/>
                <a:sym typeface="Century Gothic"/>
              </a:defRPr>
            </a:lvl1pPr>
            <a:lvl2pPr marL="457200" marR="0" lvl="1" indent="0" algn="ctr" rtl="0">
              <a:spcBef>
                <a:spcPts val="400"/>
              </a:spcBef>
              <a:spcAft>
                <a:spcPts val="0"/>
              </a:spcAft>
              <a:buClr>
                <a:schemeClr val="accent2"/>
              </a:buClr>
              <a:buSzPts val="2000"/>
              <a:buFont typeface="Arial"/>
              <a:buNone/>
              <a:defRPr sz="2000" b="0" i="0" u="none" strike="noStrike" cap="none">
                <a:solidFill>
                  <a:srgbClr val="888888"/>
                </a:solidFill>
                <a:latin typeface="Century Gothic"/>
                <a:ea typeface="Century Gothic"/>
                <a:cs typeface="Century Gothic"/>
                <a:sym typeface="Century Gothic"/>
              </a:defRPr>
            </a:lvl2pPr>
            <a:lvl3pPr marL="914400" marR="0" lvl="2" indent="0" algn="ctr" rtl="0">
              <a:spcBef>
                <a:spcPts val="360"/>
              </a:spcBef>
              <a:spcAft>
                <a:spcPts val="0"/>
              </a:spcAft>
              <a:buClr>
                <a:schemeClr val="accent3"/>
              </a:buClr>
              <a:buSzPts val="1800"/>
              <a:buFont typeface="Arial"/>
              <a:buNone/>
              <a:defRPr sz="18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320"/>
              </a:spcBef>
              <a:spcAft>
                <a:spcPts val="0"/>
              </a:spcAft>
              <a:buClr>
                <a:schemeClr val="accent4"/>
              </a:buClr>
              <a:buSzPts val="1600"/>
              <a:buFont typeface="Arial"/>
              <a:buNone/>
              <a:defRPr sz="16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320"/>
              </a:spcBef>
              <a:spcAft>
                <a:spcPts val="0"/>
              </a:spcAft>
              <a:buClr>
                <a:schemeClr val="accent5"/>
              </a:buClr>
              <a:buSzPts val="1600"/>
              <a:buFont typeface="Arial"/>
              <a:buNone/>
              <a:defRPr sz="16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280"/>
              </a:spcBef>
              <a:spcAft>
                <a:spcPts val="0"/>
              </a:spcAft>
              <a:buClr>
                <a:schemeClr val="accent1"/>
              </a:buClr>
              <a:buSzPts val="1400"/>
              <a:buFont typeface="Arial"/>
              <a:buNone/>
              <a:defRPr sz="1400" b="0" i="0" u="none" strike="noStrike" cap="none">
                <a:solidFill>
                  <a:srgbClr val="888888"/>
                </a:solidFill>
                <a:latin typeface="Century Gothic"/>
                <a:ea typeface="Century Gothic"/>
                <a:cs typeface="Century Gothic"/>
                <a:sym typeface="Century Gothic"/>
              </a:defRPr>
            </a:lvl6pPr>
            <a:lvl7pPr marL="2743200" marR="0" lvl="6" indent="0" algn="ctr" rtl="0">
              <a:spcBef>
                <a:spcPts val="280"/>
              </a:spcBef>
              <a:spcAft>
                <a:spcPts val="0"/>
              </a:spcAft>
              <a:buClr>
                <a:schemeClr val="accent2"/>
              </a:buClr>
              <a:buSzPts val="1400"/>
              <a:buFont typeface="Arial"/>
              <a:buNone/>
              <a:defRPr sz="1400" b="0" i="0" u="none" strike="noStrike" cap="none">
                <a:solidFill>
                  <a:srgbClr val="888888"/>
                </a:solidFill>
                <a:latin typeface="Century Gothic"/>
                <a:ea typeface="Century Gothic"/>
                <a:cs typeface="Century Gothic"/>
                <a:sym typeface="Century Gothic"/>
              </a:defRPr>
            </a:lvl7pPr>
            <a:lvl8pPr marL="3200400" marR="0" lvl="7" indent="0" algn="ctr" rtl="0">
              <a:spcBef>
                <a:spcPts val="280"/>
              </a:spcBef>
              <a:spcAft>
                <a:spcPts val="0"/>
              </a:spcAft>
              <a:buClr>
                <a:schemeClr val="accent3"/>
              </a:buClr>
              <a:buSzPts val="1400"/>
              <a:buFont typeface="Arial"/>
              <a:buNone/>
              <a:defRPr sz="1400" b="0" i="0" u="none" strike="noStrike" cap="none">
                <a:solidFill>
                  <a:srgbClr val="888888"/>
                </a:solidFill>
                <a:latin typeface="Century Gothic"/>
                <a:ea typeface="Century Gothic"/>
                <a:cs typeface="Century Gothic"/>
                <a:sym typeface="Century Gothic"/>
              </a:defRPr>
            </a:lvl8pPr>
            <a:lvl9pPr marL="3657600" marR="0" lvl="8" indent="0" algn="ctr" rtl="0">
              <a:spcBef>
                <a:spcPts val="280"/>
              </a:spcBef>
              <a:spcAft>
                <a:spcPts val="0"/>
              </a:spcAft>
              <a:buClr>
                <a:schemeClr val="accent4"/>
              </a:buClr>
              <a:buSzPts val="1400"/>
              <a:buFont typeface="Arial"/>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28" name="Google Shape;28;p2"/>
          <p:cNvSpPr txBox="1">
            <a:spLocks noGrp="1"/>
          </p:cNvSpPr>
          <p:nvPr>
            <p:ph type="ctrTitle"/>
          </p:nvPr>
        </p:nvSpPr>
        <p:spPr>
          <a:xfrm>
            <a:off x="604705" y="3227033"/>
            <a:ext cx="6629400" cy="1219201"/>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rgbClr val="47534C"/>
              </a:buClr>
              <a:buSzPts val="1400"/>
              <a:buFont typeface="Book Antiqua"/>
              <a:buNone/>
              <a:defRPr sz="4000" b="0" i="0" u="none" strike="noStrike" cap="none">
                <a:solidFill>
                  <a:srgbClr val="47534C"/>
                </a:solidFill>
                <a:latin typeface="Book Antiqua"/>
                <a:ea typeface="Book Antiqua"/>
                <a:cs typeface="Book Antiqua"/>
                <a:sym typeface="Book Antiqu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12"/>
          <p:cNvSpPr/>
          <p:nvPr/>
        </p:nvSpPr>
        <p:spPr>
          <a:xfrm>
            <a:off x="6861702" y="228600"/>
            <a:ext cx="1859280" cy="6122634"/>
          </a:xfrm>
          <a:prstGeom prst="rect">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6" name="Google Shape;106;p12"/>
          <p:cNvSpPr/>
          <p:nvPr/>
        </p:nvSpPr>
        <p:spPr>
          <a:xfrm>
            <a:off x="6955225" y="351409"/>
            <a:ext cx="1672235" cy="587701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7" name="Google Shape;107;p12"/>
          <p:cNvSpPr txBox="1">
            <a:spLocks noGrp="1"/>
          </p:cNvSpPr>
          <p:nvPr>
            <p:ph type="title"/>
          </p:nvPr>
        </p:nvSpPr>
        <p:spPr>
          <a:xfrm rot="5400000">
            <a:off x="4896852" y="2547152"/>
            <a:ext cx="5788981" cy="1485531"/>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6B7C72"/>
              </a:buClr>
              <a:buSzPts val="1400"/>
              <a:buFont typeface="Book Antiqua"/>
              <a:buNone/>
              <a:defRPr sz="3500" b="0" i="0" u="none" strike="noStrike" cap="none">
                <a:solidFill>
                  <a:srgbClr val="6B7C72"/>
                </a:solidFill>
                <a:latin typeface="Book Antiqua"/>
                <a:ea typeface="Book Antiqua"/>
                <a:cs typeface="Book Antiqua"/>
                <a:sym typeface="Book Antiqu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8" name="Google Shape;108;p12"/>
          <p:cNvSpPr txBox="1">
            <a:spLocks noGrp="1"/>
          </p:cNvSpPr>
          <p:nvPr>
            <p:ph type="body" idx="1"/>
          </p:nvPr>
        </p:nvSpPr>
        <p:spPr>
          <a:xfrm rot="5400000">
            <a:off x="647699" y="190500"/>
            <a:ext cx="5791201" cy="6172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09" name="Google Shape;109;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0" name="Google Shape;110;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1" name="Google Shape;111;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Century Gothic"/>
                <a:ea typeface="Century Gothic"/>
                <a:cs typeface="Century Gothic"/>
                <a:sym typeface="Century Gothic"/>
              </a:defRPr>
            </a:lvl1pPr>
            <a:lvl2pPr marL="0" marR="0" lvl="1" indent="0" algn="r" rtl="0">
              <a:spcBef>
                <a:spcPts val="0"/>
              </a:spcBef>
              <a:buNone/>
              <a:defRPr sz="1200">
                <a:solidFill>
                  <a:schemeClr val="dk2"/>
                </a:solidFill>
                <a:latin typeface="Century Gothic"/>
                <a:ea typeface="Century Gothic"/>
                <a:cs typeface="Century Gothic"/>
                <a:sym typeface="Century Gothic"/>
              </a:defRPr>
            </a:lvl2pPr>
            <a:lvl3pPr marL="0" marR="0" lvl="2" indent="0" algn="r" rtl="0">
              <a:spcBef>
                <a:spcPts val="0"/>
              </a:spcBef>
              <a:buNone/>
              <a:defRPr sz="1200">
                <a:solidFill>
                  <a:schemeClr val="dk2"/>
                </a:solidFill>
                <a:latin typeface="Century Gothic"/>
                <a:ea typeface="Century Gothic"/>
                <a:cs typeface="Century Gothic"/>
                <a:sym typeface="Century Gothic"/>
              </a:defRPr>
            </a:lvl3pPr>
            <a:lvl4pPr marL="0" marR="0" lvl="3" indent="0" algn="r" rtl="0">
              <a:spcBef>
                <a:spcPts val="0"/>
              </a:spcBef>
              <a:buNone/>
              <a:defRPr sz="1200">
                <a:solidFill>
                  <a:schemeClr val="dk2"/>
                </a:solidFill>
                <a:latin typeface="Century Gothic"/>
                <a:ea typeface="Century Gothic"/>
                <a:cs typeface="Century Gothic"/>
                <a:sym typeface="Century Gothic"/>
              </a:defRPr>
            </a:lvl4pPr>
            <a:lvl5pPr marL="0" marR="0" lvl="4" indent="0" algn="r" rtl="0">
              <a:spcBef>
                <a:spcPts val="0"/>
              </a:spcBef>
              <a:buNone/>
              <a:defRPr sz="1200">
                <a:solidFill>
                  <a:schemeClr val="dk2"/>
                </a:solidFill>
                <a:latin typeface="Century Gothic"/>
                <a:ea typeface="Century Gothic"/>
                <a:cs typeface="Century Gothic"/>
                <a:sym typeface="Century Gothic"/>
              </a:defRPr>
            </a:lvl5pPr>
            <a:lvl6pPr marL="0" marR="0" lvl="5" indent="0" algn="r" rtl="0">
              <a:spcBef>
                <a:spcPts val="0"/>
              </a:spcBef>
              <a:buNone/>
              <a:defRPr sz="1200">
                <a:solidFill>
                  <a:schemeClr val="dk2"/>
                </a:solidFill>
                <a:latin typeface="Century Gothic"/>
                <a:ea typeface="Century Gothic"/>
                <a:cs typeface="Century Gothic"/>
                <a:sym typeface="Century Gothic"/>
              </a:defRPr>
            </a:lvl6pPr>
            <a:lvl7pPr marL="0" marR="0" lvl="6" indent="0" algn="r" rtl="0">
              <a:spcBef>
                <a:spcPts val="0"/>
              </a:spcBef>
              <a:buNone/>
              <a:defRPr sz="1200">
                <a:solidFill>
                  <a:schemeClr val="dk2"/>
                </a:solidFill>
                <a:latin typeface="Century Gothic"/>
                <a:ea typeface="Century Gothic"/>
                <a:cs typeface="Century Gothic"/>
                <a:sym typeface="Century Gothic"/>
              </a:defRPr>
            </a:lvl7pPr>
            <a:lvl8pPr marL="0" marR="0" lvl="7" indent="0" algn="r" rtl="0">
              <a:spcBef>
                <a:spcPts val="0"/>
              </a:spcBef>
              <a:buNone/>
              <a:defRPr sz="1200">
                <a:solidFill>
                  <a:schemeClr val="dk2"/>
                </a:solidFill>
                <a:latin typeface="Century Gothic"/>
                <a:ea typeface="Century Gothic"/>
                <a:cs typeface="Century Gothic"/>
                <a:sym typeface="Century Gothic"/>
              </a:defRPr>
            </a:lvl8pPr>
            <a:lvl9pPr marL="0" marR="0" lvl="8" indent="0" algn="r" rtl="0">
              <a:spcBef>
                <a:spcPts val="0"/>
              </a:spcBef>
              <a:buNone/>
              <a:defRPr sz="1200">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6B7C72"/>
              </a:buClr>
              <a:buSzPts val="1400"/>
              <a:buFont typeface="Book Antiqua"/>
              <a:buNone/>
              <a:defRPr sz="3500" b="0" i="0" u="none" strike="noStrike" cap="none">
                <a:solidFill>
                  <a:srgbClr val="6B7C72"/>
                </a:solidFill>
                <a:latin typeface="Book Antiqua"/>
                <a:ea typeface="Book Antiqua"/>
                <a:cs typeface="Book Antiqua"/>
                <a:sym typeface="Book Antiqu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3"/>
          <p:cNvSpPr txBox="1">
            <a:spLocks noGrp="1"/>
          </p:cNvSpPr>
          <p:nvPr>
            <p:ph type="body" idx="1"/>
          </p:nvPr>
        </p:nvSpPr>
        <p:spPr>
          <a:xfrm>
            <a:off x="457200" y="1752600"/>
            <a:ext cx="8229600" cy="4373563"/>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32" name="Google Shape;32;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3" name="Google Shape;33;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4" name="Google Shape;3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chemeClr val="dk2"/>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chemeClr val="dk2"/>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chemeClr val="dk2"/>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chemeClr val="dk2"/>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chemeClr val="dk2"/>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chemeClr val="dk2"/>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chemeClr val="dk2"/>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6B7C72"/>
              </a:buClr>
              <a:buSzPts val="1400"/>
              <a:buFont typeface="Book Antiqua"/>
              <a:buNone/>
              <a:defRPr sz="3500" b="0" i="0" u="none" strike="noStrike" cap="none">
                <a:solidFill>
                  <a:srgbClr val="6B7C72"/>
                </a:solidFill>
                <a:latin typeface="Book Antiqua"/>
                <a:ea typeface="Book Antiqua"/>
                <a:cs typeface="Book Antiqua"/>
                <a:sym typeface="Book Antiqu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7" name="Google Shape;37;p4"/>
          <p:cNvSpPr txBox="1">
            <a:spLocks noGrp="1"/>
          </p:cNvSpPr>
          <p:nvPr>
            <p:ph type="body" idx="1"/>
          </p:nvPr>
        </p:nvSpPr>
        <p:spPr>
          <a:xfrm>
            <a:off x="426128" y="1719071"/>
            <a:ext cx="4038600" cy="4407408"/>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2"/>
                </a:solidFill>
                <a:latin typeface="Century Gothic"/>
                <a:ea typeface="Century Gothic"/>
                <a:cs typeface="Century Gothic"/>
                <a:sym typeface="Century Gothic"/>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2"/>
                </a:solidFill>
                <a:latin typeface="Century Gothic"/>
                <a:ea typeface="Century Gothic"/>
                <a:cs typeface="Century Gothic"/>
                <a:sym typeface="Century Gothic"/>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38" name="Google Shape;38;p4"/>
          <p:cNvSpPr txBox="1">
            <a:spLocks noGrp="1"/>
          </p:cNvSpPr>
          <p:nvPr>
            <p:ph type="body" idx="2"/>
          </p:nvPr>
        </p:nvSpPr>
        <p:spPr>
          <a:xfrm>
            <a:off x="4648200" y="1719071"/>
            <a:ext cx="4038600" cy="4407408"/>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2"/>
                </a:solidFill>
                <a:latin typeface="Century Gothic"/>
                <a:ea typeface="Century Gothic"/>
                <a:cs typeface="Century Gothic"/>
                <a:sym typeface="Century Gothic"/>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2"/>
                </a:solidFill>
                <a:latin typeface="Century Gothic"/>
                <a:ea typeface="Century Gothic"/>
                <a:cs typeface="Century Gothic"/>
                <a:sym typeface="Century Gothic"/>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39" name="Google Shape;39;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chemeClr val="dk2"/>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chemeClr val="dk2"/>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chemeClr val="dk2"/>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chemeClr val="dk2"/>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chemeClr val="dk2"/>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chemeClr val="dk2"/>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chemeClr val="dk2"/>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2"/>
        <p:cNvGrpSpPr/>
        <p:nvPr/>
      </p:nvGrpSpPr>
      <p:grpSpPr>
        <a:xfrm>
          <a:off x="0" y="0"/>
          <a:ext cx="0" cy="0"/>
          <a:chOff x="0" y="0"/>
          <a:chExt cx="0" cy="0"/>
        </a:xfrm>
      </p:grpSpPr>
      <p:sp>
        <p:nvSpPr>
          <p:cNvPr id="43" name="Google Shape;43;p5"/>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 name="Google Shape;44;p5"/>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 name="Google Shape;45;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6" name="Google Shape;46;p5"/>
          <p:cNvSpPr/>
          <p:nvPr/>
        </p:nvSpPr>
        <p:spPr>
          <a:xfrm>
            <a:off x="451976" y="2946400"/>
            <a:ext cx="8265160"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7" name="Google Shape;47;p5"/>
          <p:cNvSpPr/>
          <p:nvPr/>
        </p:nvSpPr>
        <p:spPr>
          <a:xfrm>
            <a:off x="567656" y="3048000"/>
            <a:ext cx="8033800"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 name="Google Shape;48;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9" name="Google Shape;4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Century Gothic"/>
                <a:ea typeface="Century Gothic"/>
                <a:cs typeface="Century Gothic"/>
                <a:sym typeface="Century Gothic"/>
              </a:defRPr>
            </a:lvl1pPr>
            <a:lvl2pPr marL="0" marR="0" lvl="1" indent="0" algn="r" rtl="0">
              <a:spcBef>
                <a:spcPts val="0"/>
              </a:spcBef>
              <a:buNone/>
              <a:defRPr sz="1200">
                <a:solidFill>
                  <a:schemeClr val="dk2"/>
                </a:solidFill>
                <a:latin typeface="Century Gothic"/>
                <a:ea typeface="Century Gothic"/>
                <a:cs typeface="Century Gothic"/>
                <a:sym typeface="Century Gothic"/>
              </a:defRPr>
            </a:lvl2pPr>
            <a:lvl3pPr marL="0" marR="0" lvl="2" indent="0" algn="r" rtl="0">
              <a:spcBef>
                <a:spcPts val="0"/>
              </a:spcBef>
              <a:buNone/>
              <a:defRPr sz="1200">
                <a:solidFill>
                  <a:schemeClr val="dk2"/>
                </a:solidFill>
                <a:latin typeface="Century Gothic"/>
                <a:ea typeface="Century Gothic"/>
                <a:cs typeface="Century Gothic"/>
                <a:sym typeface="Century Gothic"/>
              </a:defRPr>
            </a:lvl3pPr>
            <a:lvl4pPr marL="0" marR="0" lvl="3" indent="0" algn="r" rtl="0">
              <a:spcBef>
                <a:spcPts val="0"/>
              </a:spcBef>
              <a:buNone/>
              <a:defRPr sz="1200">
                <a:solidFill>
                  <a:schemeClr val="dk2"/>
                </a:solidFill>
                <a:latin typeface="Century Gothic"/>
                <a:ea typeface="Century Gothic"/>
                <a:cs typeface="Century Gothic"/>
                <a:sym typeface="Century Gothic"/>
              </a:defRPr>
            </a:lvl4pPr>
            <a:lvl5pPr marL="0" marR="0" lvl="4" indent="0" algn="r" rtl="0">
              <a:spcBef>
                <a:spcPts val="0"/>
              </a:spcBef>
              <a:buNone/>
              <a:defRPr sz="1200">
                <a:solidFill>
                  <a:schemeClr val="dk2"/>
                </a:solidFill>
                <a:latin typeface="Century Gothic"/>
                <a:ea typeface="Century Gothic"/>
                <a:cs typeface="Century Gothic"/>
                <a:sym typeface="Century Gothic"/>
              </a:defRPr>
            </a:lvl5pPr>
            <a:lvl6pPr marL="0" marR="0" lvl="5" indent="0" algn="r" rtl="0">
              <a:spcBef>
                <a:spcPts val="0"/>
              </a:spcBef>
              <a:buNone/>
              <a:defRPr sz="1200">
                <a:solidFill>
                  <a:schemeClr val="dk2"/>
                </a:solidFill>
                <a:latin typeface="Century Gothic"/>
                <a:ea typeface="Century Gothic"/>
                <a:cs typeface="Century Gothic"/>
                <a:sym typeface="Century Gothic"/>
              </a:defRPr>
            </a:lvl6pPr>
            <a:lvl7pPr marL="0" marR="0" lvl="6" indent="0" algn="r" rtl="0">
              <a:spcBef>
                <a:spcPts val="0"/>
              </a:spcBef>
              <a:buNone/>
              <a:defRPr sz="1200">
                <a:solidFill>
                  <a:schemeClr val="dk2"/>
                </a:solidFill>
                <a:latin typeface="Century Gothic"/>
                <a:ea typeface="Century Gothic"/>
                <a:cs typeface="Century Gothic"/>
                <a:sym typeface="Century Gothic"/>
              </a:defRPr>
            </a:lvl7pPr>
            <a:lvl8pPr marL="0" marR="0" lvl="7" indent="0" algn="r" rtl="0">
              <a:spcBef>
                <a:spcPts val="0"/>
              </a:spcBef>
              <a:buNone/>
              <a:defRPr sz="1200">
                <a:solidFill>
                  <a:schemeClr val="dk2"/>
                </a:solidFill>
                <a:latin typeface="Century Gothic"/>
                <a:ea typeface="Century Gothic"/>
                <a:cs typeface="Century Gothic"/>
                <a:sym typeface="Century Gothic"/>
              </a:defRPr>
            </a:lvl8pPr>
            <a:lvl9pPr marL="0" marR="0" lvl="8" indent="0" algn="r" rtl="0">
              <a:spcBef>
                <a:spcPts val="0"/>
              </a:spcBef>
              <a:buNone/>
              <a:defRPr sz="1200">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
        <p:nvSpPr>
          <p:cNvPr id="50" name="Google Shape;50;p5"/>
          <p:cNvSpPr txBox="1">
            <a:spLocks noGrp="1"/>
          </p:cNvSpPr>
          <p:nvPr>
            <p:ph type="title"/>
          </p:nvPr>
        </p:nvSpPr>
        <p:spPr>
          <a:xfrm>
            <a:off x="736456" y="3200399"/>
            <a:ext cx="7696200" cy="1295401"/>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rgbClr val="47534C"/>
              </a:buClr>
              <a:buSzPts val="1400"/>
              <a:buFont typeface="Book Antiqua"/>
              <a:buNone/>
              <a:defRPr sz="4000" b="0" i="0" u="none" strike="noStrike" cap="none">
                <a:solidFill>
                  <a:srgbClr val="47534C"/>
                </a:solidFill>
                <a:latin typeface="Book Antiqua"/>
                <a:ea typeface="Book Antiqua"/>
                <a:cs typeface="Book Antiqua"/>
                <a:sym typeface="Book Antiqu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5"/>
          <p:cNvSpPr/>
          <p:nvPr/>
        </p:nvSpPr>
        <p:spPr>
          <a:xfrm>
            <a:off x="675496" y="4541520"/>
            <a:ext cx="7818120"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2" name="Google Shape;52;p5"/>
          <p:cNvSpPr txBox="1">
            <a:spLocks noGrp="1"/>
          </p:cNvSpPr>
          <p:nvPr>
            <p:ph type="body" idx="1"/>
          </p:nvPr>
        </p:nvSpPr>
        <p:spPr>
          <a:xfrm>
            <a:off x="736456" y="4607510"/>
            <a:ext cx="7696200" cy="523783"/>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400"/>
              </a:spcBef>
              <a:spcAft>
                <a:spcPts val="0"/>
              </a:spcAft>
              <a:buClr>
                <a:schemeClr val="accent1"/>
              </a:buClr>
              <a:buSzPts val="2400"/>
              <a:buFont typeface="Arial"/>
              <a:buNone/>
              <a:defRPr sz="2000" b="0" i="0" u="none" strike="noStrike" cap="none">
                <a:solidFill>
                  <a:srgbClr val="FFFFFF"/>
                </a:solidFill>
                <a:latin typeface="Century Gothic"/>
                <a:ea typeface="Century Gothic"/>
                <a:cs typeface="Century Gothic"/>
                <a:sym typeface="Century Gothic"/>
              </a:defRPr>
            </a:lvl1pPr>
            <a:lvl2pPr marL="914400" marR="0" lvl="1" indent="-228600" algn="l" rtl="0">
              <a:spcBef>
                <a:spcPts val="360"/>
              </a:spcBef>
              <a:spcAft>
                <a:spcPts val="0"/>
              </a:spcAft>
              <a:buClr>
                <a:schemeClr val="accent2"/>
              </a:buClr>
              <a:buSzPts val="2000"/>
              <a:buFont typeface="Arial"/>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320"/>
              </a:spcBef>
              <a:spcAft>
                <a:spcPts val="0"/>
              </a:spcAft>
              <a:buClr>
                <a:schemeClr val="accent3"/>
              </a:buClr>
              <a:buSzPts val="1800"/>
              <a:buFont typeface="Arial"/>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280"/>
              </a:spcBef>
              <a:spcAft>
                <a:spcPts val="0"/>
              </a:spcAft>
              <a:buClr>
                <a:schemeClr val="accent4"/>
              </a:buClr>
              <a:buSzPts val="1600"/>
              <a:buFont typeface="Arial"/>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280"/>
              </a:spcBef>
              <a:spcAft>
                <a:spcPts val="0"/>
              </a:spcAft>
              <a:buClr>
                <a:schemeClr val="accent5"/>
              </a:buClr>
              <a:buSzPts val="1600"/>
              <a:buFont typeface="Arial"/>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280"/>
              </a:spcBef>
              <a:spcAft>
                <a:spcPts val="0"/>
              </a:spcAft>
              <a:buClr>
                <a:schemeClr val="accent2"/>
              </a:buClr>
              <a:buSzPts val="1400"/>
              <a:buFont typeface="Arial"/>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280"/>
              </a:spcBef>
              <a:spcAft>
                <a:spcPts val="0"/>
              </a:spcAft>
              <a:buClr>
                <a:schemeClr val="accent3"/>
              </a:buClr>
              <a:buSzPts val="1400"/>
              <a:buFont typeface="Arial"/>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280"/>
              </a:spcBef>
              <a:spcAft>
                <a:spcPts val="0"/>
              </a:spcAft>
              <a:buClr>
                <a:schemeClr val="accent4"/>
              </a:buClr>
              <a:buSzPts val="1400"/>
              <a:buFont typeface="Arial"/>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53" name="Google Shape;53;p5"/>
          <p:cNvSpPr/>
          <p:nvPr/>
        </p:nvSpPr>
        <p:spPr>
          <a:xfrm>
            <a:off x="675757" y="3124200"/>
            <a:ext cx="7817599"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6B7C72"/>
              </a:buClr>
              <a:buSzPts val="1400"/>
              <a:buFont typeface="Book Antiqua"/>
              <a:buNone/>
              <a:defRPr sz="3500" b="0" i="0" u="none" strike="noStrike" cap="none">
                <a:solidFill>
                  <a:srgbClr val="6B7C72"/>
                </a:solidFill>
                <a:latin typeface="Book Antiqua"/>
                <a:ea typeface="Book Antiqua"/>
                <a:cs typeface="Book Antiqua"/>
                <a:sym typeface="Book Antiqu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5" name="Google Shape;65;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Google Shape;66;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7" name="Google Shape;6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Century Gothic"/>
                <a:ea typeface="Century Gothic"/>
                <a:cs typeface="Century Gothic"/>
                <a:sym typeface="Century Gothic"/>
              </a:defRPr>
            </a:lvl1pPr>
            <a:lvl2pPr marL="0" marR="0" lvl="1" indent="0" algn="r" rtl="0">
              <a:spcBef>
                <a:spcPts val="0"/>
              </a:spcBef>
              <a:buNone/>
              <a:defRPr sz="1200">
                <a:solidFill>
                  <a:schemeClr val="dk2"/>
                </a:solidFill>
                <a:latin typeface="Century Gothic"/>
                <a:ea typeface="Century Gothic"/>
                <a:cs typeface="Century Gothic"/>
                <a:sym typeface="Century Gothic"/>
              </a:defRPr>
            </a:lvl2pPr>
            <a:lvl3pPr marL="0" marR="0" lvl="2" indent="0" algn="r" rtl="0">
              <a:spcBef>
                <a:spcPts val="0"/>
              </a:spcBef>
              <a:buNone/>
              <a:defRPr sz="1200">
                <a:solidFill>
                  <a:schemeClr val="dk2"/>
                </a:solidFill>
                <a:latin typeface="Century Gothic"/>
                <a:ea typeface="Century Gothic"/>
                <a:cs typeface="Century Gothic"/>
                <a:sym typeface="Century Gothic"/>
              </a:defRPr>
            </a:lvl3pPr>
            <a:lvl4pPr marL="0" marR="0" lvl="3" indent="0" algn="r" rtl="0">
              <a:spcBef>
                <a:spcPts val="0"/>
              </a:spcBef>
              <a:buNone/>
              <a:defRPr sz="1200">
                <a:solidFill>
                  <a:schemeClr val="dk2"/>
                </a:solidFill>
                <a:latin typeface="Century Gothic"/>
                <a:ea typeface="Century Gothic"/>
                <a:cs typeface="Century Gothic"/>
                <a:sym typeface="Century Gothic"/>
              </a:defRPr>
            </a:lvl4pPr>
            <a:lvl5pPr marL="0" marR="0" lvl="4" indent="0" algn="r" rtl="0">
              <a:spcBef>
                <a:spcPts val="0"/>
              </a:spcBef>
              <a:buNone/>
              <a:defRPr sz="1200">
                <a:solidFill>
                  <a:schemeClr val="dk2"/>
                </a:solidFill>
                <a:latin typeface="Century Gothic"/>
                <a:ea typeface="Century Gothic"/>
                <a:cs typeface="Century Gothic"/>
                <a:sym typeface="Century Gothic"/>
              </a:defRPr>
            </a:lvl5pPr>
            <a:lvl6pPr marL="0" marR="0" lvl="5" indent="0" algn="r" rtl="0">
              <a:spcBef>
                <a:spcPts val="0"/>
              </a:spcBef>
              <a:buNone/>
              <a:defRPr sz="1200">
                <a:solidFill>
                  <a:schemeClr val="dk2"/>
                </a:solidFill>
                <a:latin typeface="Century Gothic"/>
                <a:ea typeface="Century Gothic"/>
                <a:cs typeface="Century Gothic"/>
                <a:sym typeface="Century Gothic"/>
              </a:defRPr>
            </a:lvl6pPr>
            <a:lvl7pPr marL="0" marR="0" lvl="6" indent="0" algn="r" rtl="0">
              <a:spcBef>
                <a:spcPts val="0"/>
              </a:spcBef>
              <a:buNone/>
              <a:defRPr sz="1200">
                <a:solidFill>
                  <a:schemeClr val="dk2"/>
                </a:solidFill>
                <a:latin typeface="Century Gothic"/>
                <a:ea typeface="Century Gothic"/>
                <a:cs typeface="Century Gothic"/>
                <a:sym typeface="Century Gothic"/>
              </a:defRPr>
            </a:lvl7pPr>
            <a:lvl8pPr marL="0" marR="0" lvl="7" indent="0" algn="r" rtl="0">
              <a:spcBef>
                <a:spcPts val="0"/>
              </a:spcBef>
              <a:buNone/>
              <a:defRPr sz="1200">
                <a:solidFill>
                  <a:schemeClr val="dk2"/>
                </a:solidFill>
                <a:latin typeface="Century Gothic"/>
                <a:ea typeface="Century Gothic"/>
                <a:cs typeface="Century Gothic"/>
                <a:sym typeface="Century Gothic"/>
              </a:defRPr>
            </a:lvl8pPr>
            <a:lvl9pPr marL="0" marR="0" lvl="8" indent="0" algn="r" rtl="0">
              <a:spcBef>
                <a:spcPts val="0"/>
              </a:spcBef>
              <a:buNone/>
              <a:defRPr sz="1200">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8"/>
        <p:cNvGrpSpPr/>
        <p:nvPr/>
      </p:nvGrpSpPr>
      <p:grpSpPr>
        <a:xfrm>
          <a:off x="0" y="0"/>
          <a:ext cx="0" cy="0"/>
          <a:chOff x="0" y="0"/>
          <a:chExt cx="0" cy="0"/>
        </a:xfrm>
      </p:grpSpPr>
      <p:sp>
        <p:nvSpPr>
          <p:cNvPr id="69" name="Google Shape;69;p8"/>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0" name="Google Shape;70;p8"/>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1" name="Google Shape;7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2" name="Google Shape;7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Century Gothic"/>
                <a:ea typeface="Century Gothic"/>
                <a:cs typeface="Century Gothic"/>
                <a:sym typeface="Century Gothic"/>
              </a:defRPr>
            </a:lvl1pPr>
            <a:lvl2pPr marL="0" marR="0" lvl="1" indent="0" algn="r" rtl="0">
              <a:spcBef>
                <a:spcPts val="0"/>
              </a:spcBef>
              <a:buNone/>
              <a:defRPr sz="1200">
                <a:solidFill>
                  <a:schemeClr val="dk2"/>
                </a:solidFill>
                <a:latin typeface="Century Gothic"/>
                <a:ea typeface="Century Gothic"/>
                <a:cs typeface="Century Gothic"/>
                <a:sym typeface="Century Gothic"/>
              </a:defRPr>
            </a:lvl2pPr>
            <a:lvl3pPr marL="0" marR="0" lvl="2" indent="0" algn="r" rtl="0">
              <a:spcBef>
                <a:spcPts val="0"/>
              </a:spcBef>
              <a:buNone/>
              <a:defRPr sz="1200">
                <a:solidFill>
                  <a:schemeClr val="dk2"/>
                </a:solidFill>
                <a:latin typeface="Century Gothic"/>
                <a:ea typeface="Century Gothic"/>
                <a:cs typeface="Century Gothic"/>
                <a:sym typeface="Century Gothic"/>
              </a:defRPr>
            </a:lvl3pPr>
            <a:lvl4pPr marL="0" marR="0" lvl="3" indent="0" algn="r" rtl="0">
              <a:spcBef>
                <a:spcPts val="0"/>
              </a:spcBef>
              <a:buNone/>
              <a:defRPr sz="1200">
                <a:solidFill>
                  <a:schemeClr val="dk2"/>
                </a:solidFill>
                <a:latin typeface="Century Gothic"/>
                <a:ea typeface="Century Gothic"/>
                <a:cs typeface="Century Gothic"/>
                <a:sym typeface="Century Gothic"/>
              </a:defRPr>
            </a:lvl4pPr>
            <a:lvl5pPr marL="0" marR="0" lvl="4" indent="0" algn="r" rtl="0">
              <a:spcBef>
                <a:spcPts val="0"/>
              </a:spcBef>
              <a:buNone/>
              <a:defRPr sz="1200">
                <a:solidFill>
                  <a:schemeClr val="dk2"/>
                </a:solidFill>
                <a:latin typeface="Century Gothic"/>
                <a:ea typeface="Century Gothic"/>
                <a:cs typeface="Century Gothic"/>
                <a:sym typeface="Century Gothic"/>
              </a:defRPr>
            </a:lvl5pPr>
            <a:lvl6pPr marL="0" marR="0" lvl="5" indent="0" algn="r" rtl="0">
              <a:spcBef>
                <a:spcPts val="0"/>
              </a:spcBef>
              <a:buNone/>
              <a:defRPr sz="1200">
                <a:solidFill>
                  <a:schemeClr val="dk2"/>
                </a:solidFill>
                <a:latin typeface="Century Gothic"/>
                <a:ea typeface="Century Gothic"/>
                <a:cs typeface="Century Gothic"/>
                <a:sym typeface="Century Gothic"/>
              </a:defRPr>
            </a:lvl6pPr>
            <a:lvl7pPr marL="0" marR="0" lvl="6" indent="0" algn="r" rtl="0">
              <a:spcBef>
                <a:spcPts val="0"/>
              </a:spcBef>
              <a:buNone/>
              <a:defRPr sz="1200">
                <a:solidFill>
                  <a:schemeClr val="dk2"/>
                </a:solidFill>
                <a:latin typeface="Century Gothic"/>
                <a:ea typeface="Century Gothic"/>
                <a:cs typeface="Century Gothic"/>
                <a:sym typeface="Century Gothic"/>
              </a:defRPr>
            </a:lvl7pPr>
            <a:lvl8pPr marL="0" marR="0" lvl="7" indent="0" algn="r" rtl="0">
              <a:spcBef>
                <a:spcPts val="0"/>
              </a:spcBef>
              <a:buNone/>
              <a:defRPr sz="1200">
                <a:solidFill>
                  <a:schemeClr val="dk2"/>
                </a:solidFill>
                <a:latin typeface="Century Gothic"/>
                <a:ea typeface="Century Gothic"/>
                <a:cs typeface="Century Gothic"/>
                <a:sym typeface="Century Gothic"/>
              </a:defRPr>
            </a:lvl8pPr>
            <a:lvl9pPr marL="0" marR="0" lvl="8" indent="0" algn="r" rtl="0">
              <a:spcBef>
                <a:spcPts val="0"/>
              </a:spcBef>
              <a:buNone/>
              <a:defRPr sz="1200">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4"/>
        <p:cNvGrpSpPr/>
        <p:nvPr/>
      </p:nvGrpSpPr>
      <p:grpSpPr>
        <a:xfrm>
          <a:off x="0" y="0"/>
          <a:ext cx="0" cy="0"/>
          <a:chOff x="0" y="0"/>
          <a:chExt cx="0" cy="0"/>
        </a:xfrm>
      </p:grpSpPr>
      <p:sp>
        <p:nvSpPr>
          <p:cNvPr id="75" name="Google Shape;75;p9"/>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6" name="Google Shape;76;p9"/>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7" name="Google Shape;77;p9"/>
          <p:cNvSpPr txBox="1">
            <a:spLocks noGrp="1"/>
          </p:cNvSpPr>
          <p:nvPr>
            <p:ph type="body" idx="1"/>
          </p:nvPr>
        </p:nvSpPr>
        <p:spPr>
          <a:xfrm>
            <a:off x="3886200" y="685800"/>
            <a:ext cx="4572000" cy="525780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Arial"/>
              <a:buChar char="•"/>
              <a:defRPr sz="3200" b="0" i="0" u="none" strike="noStrike" cap="none">
                <a:solidFill>
                  <a:schemeClr val="dk2"/>
                </a:solidFill>
                <a:latin typeface="Century Gothic"/>
                <a:ea typeface="Century Gothic"/>
                <a:cs typeface="Century Gothic"/>
                <a:sym typeface="Century Gothic"/>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2"/>
                </a:solidFill>
                <a:latin typeface="Century Gothic"/>
                <a:ea typeface="Century Gothic"/>
                <a:cs typeface="Century Gothic"/>
                <a:sym typeface="Century Gothic"/>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dk2"/>
                </a:solidFill>
                <a:latin typeface="Century Gothic"/>
                <a:ea typeface="Century Gothic"/>
                <a:cs typeface="Century Gothic"/>
                <a:sym typeface="Century Gothic"/>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dk2"/>
                </a:solidFill>
                <a:latin typeface="Century Gothic"/>
                <a:ea typeface="Century Gothic"/>
                <a:cs typeface="Century Gothic"/>
                <a:sym typeface="Century Gothic"/>
              </a:defRPr>
            </a:lvl4pPr>
            <a:lvl5pPr marL="2286000" marR="0" lvl="4" indent="-355600" algn="l" rtl="0">
              <a:spcBef>
                <a:spcPts val="400"/>
              </a:spcBef>
              <a:spcAft>
                <a:spcPts val="0"/>
              </a:spcAft>
              <a:buClr>
                <a:schemeClr val="accent5"/>
              </a:buClr>
              <a:buSzPts val="2000"/>
              <a:buFont typeface="Arial"/>
              <a:buChar char="•"/>
              <a:defRPr sz="2000" b="0" i="0" u="none" strike="noStrike" cap="none">
                <a:solidFill>
                  <a:schemeClr val="dk2"/>
                </a:solidFill>
                <a:latin typeface="Century Gothic"/>
                <a:ea typeface="Century Gothic"/>
                <a:cs typeface="Century Gothic"/>
                <a:sym typeface="Century Gothic"/>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2"/>
                </a:solidFill>
                <a:latin typeface="Century Gothic"/>
                <a:ea typeface="Century Gothic"/>
                <a:cs typeface="Century Gothic"/>
                <a:sym typeface="Century Gothic"/>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2"/>
                </a:solidFill>
                <a:latin typeface="Century Gothic"/>
                <a:ea typeface="Century Gothic"/>
                <a:cs typeface="Century Gothic"/>
                <a:sym typeface="Century Gothic"/>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2"/>
                </a:solidFill>
                <a:latin typeface="Century Gothic"/>
                <a:ea typeface="Century Gothic"/>
                <a:cs typeface="Century Gothic"/>
                <a:sym typeface="Century Gothic"/>
              </a:defRPr>
            </a:lvl9pPr>
          </a:lstStyle>
          <a:p>
            <a:endParaRPr/>
          </a:p>
        </p:txBody>
      </p:sp>
      <p:sp>
        <p:nvSpPr>
          <p:cNvPr id="78" name="Google Shape;7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9" name="Google Shape;7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0" name="Google Shape;8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Century Gothic"/>
                <a:ea typeface="Century Gothic"/>
                <a:cs typeface="Century Gothic"/>
                <a:sym typeface="Century Gothic"/>
              </a:defRPr>
            </a:lvl1pPr>
            <a:lvl2pPr marL="0" marR="0" lvl="1" indent="0" algn="r" rtl="0">
              <a:spcBef>
                <a:spcPts val="0"/>
              </a:spcBef>
              <a:buNone/>
              <a:defRPr sz="1200">
                <a:solidFill>
                  <a:schemeClr val="dk2"/>
                </a:solidFill>
                <a:latin typeface="Century Gothic"/>
                <a:ea typeface="Century Gothic"/>
                <a:cs typeface="Century Gothic"/>
                <a:sym typeface="Century Gothic"/>
              </a:defRPr>
            </a:lvl2pPr>
            <a:lvl3pPr marL="0" marR="0" lvl="2" indent="0" algn="r" rtl="0">
              <a:spcBef>
                <a:spcPts val="0"/>
              </a:spcBef>
              <a:buNone/>
              <a:defRPr sz="1200">
                <a:solidFill>
                  <a:schemeClr val="dk2"/>
                </a:solidFill>
                <a:latin typeface="Century Gothic"/>
                <a:ea typeface="Century Gothic"/>
                <a:cs typeface="Century Gothic"/>
                <a:sym typeface="Century Gothic"/>
              </a:defRPr>
            </a:lvl3pPr>
            <a:lvl4pPr marL="0" marR="0" lvl="3" indent="0" algn="r" rtl="0">
              <a:spcBef>
                <a:spcPts val="0"/>
              </a:spcBef>
              <a:buNone/>
              <a:defRPr sz="1200">
                <a:solidFill>
                  <a:schemeClr val="dk2"/>
                </a:solidFill>
                <a:latin typeface="Century Gothic"/>
                <a:ea typeface="Century Gothic"/>
                <a:cs typeface="Century Gothic"/>
                <a:sym typeface="Century Gothic"/>
              </a:defRPr>
            </a:lvl4pPr>
            <a:lvl5pPr marL="0" marR="0" lvl="4" indent="0" algn="r" rtl="0">
              <a:spcBef>
                <a:spcPts val="0"/>
              </a:spcBef>
              <a:buNone/>
              <a:defRPr sz="1200">
                <a:solidFill>
                  <a:schemeClr val="dk2"/>
                </a:solidFill>
                <a:latin typeface="Century Gothic"/>
                <a:ea typeface="Century Gothic"/>
                <a:cs typeface="Century Gothic"/>
                <a:sym typeface="Century Gothic"/>
              </a:defRPr>
            </a:lvl5pPr>
            <a:lvl6pPr marL="0" marR="0" lvl="5" indent="0" algn="r" rtl="0">
              <a:spcBef>
                <a:spcPts val="0"/>
              </a:spcBef>
              <a:buNone/>
              <a:defRPr sz="1200">
                <a:solidFill>
                  <a:schemeClr val="dk2"/>
                </a:solidFill>
                <a:latin typeface="Century Gothic"/>
                <a:ea typeface="Century Gothic"/>
                <a:cs typeface="Century Gothic"/>
                <a:sym typeface="Century Gothic"/>
              </a:defRPr>
            </a:lvl6pPr>
            <a:lvl7pPr marL="0" marR="0" lvl="6" indent="0" algn="r" rtl="0">
              <a:spcBef>
                <a:spcPts val="0"/>
              </a:spcBef>
              <a:buNone/>
              <a:defRPr sz="1200">
                <a:solidFill>
                  <a:schemeClr val="dk2"/>
                </a:solidFill>
                <a:latin typeface="Century Gothic"/>
                <a:ea typeface="Century Gothic"/>
                <a:cs typeface="Century Gothic"/>
                <a:sym typeface="Century Gothic"/>
              </a:defRPr>
            </a:lvl7pPr>
            <a:lvl8pPr marL="0" marR="0" lvl="7" indent="0" algn="r" rtl="0">
              <a:spcBef>
                <a:spcPts val="0"/>
              </a:spcBef>
              <a:buNone/>
              <a:defRPr sz="1200">
                <a:solidFill>
                  <a:schemeClr val="dk2"/>
                </a:solidFill>
                <a:latin typeface="Century Gothic"/>
                <a:ea typeface="Century Gothic"/>
                <a:cs typeface="Century Gothic"/>
                <a:sym typeface="Century Gothic"/>
              </a:defRPr>
            </a:lvl8pPr>
            <a:lvl9pPr marL="0" marR="0" lvl="8" indent="0" algn="r" rtl="0">
              <a:spcBef>
                <a:spcPts val="0"/>
              </a:spcBef>
              <a:buNone/>
              <a:defRPr sz="1200">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
        <p:nvSpPr>
          <p:cNvPr id="81" name="Google Shape;81;p9"/>
          <p:cNvSpPr/>
          <p:nvPr/>
        </p:nvSpPr>
        <p:spPr>
          <a:xfrm>
            <a:off x="560034" y="1505712"/>
            <a:ext cx="2716566" cy="3523488"/>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2" name="Google Shape;82;p9"/>
          <p:cNvSpPr/>
          <p:nvPr/>
        </p:nvSpPr>
        <p:spPr>
          <a:xfrm>
            <a:off x="676690" y="1642472"/>
            <a:ext cx="2483254" cy="3234328"/>
          </a:xfrm>
          <a:prstGeom prst="rect">
            <a:avLst/>
          </a:prstGeom>
          <a:solidFill>
            <a:srgbClr val="FFFFFF"/>
          </a:solid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3" name="Google Shape;83;p9"/>
          <p:cNvSpPr txBox="1">
            <a:spLocks noGrp="1"/>
          </p:cNvSpPr>
          <p:nvPr>
            <p:ph type="body" idx="2"/>
          </p:nvPr>
        </p:nvSpPr>
        <p:spPr>
          <a:xfrm>
            <a:off x="769000" y="2971800"/>
            <a:ext cx="2298634" cy="1752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accent1"/>
              </a:buClr>
              <a:buSzPts val="2400"/>
              <a:buFont typeface="Arial"/>
              <a:buNone/>
              <a:defRPr sz="1400" b="0" i="0" u="none" strike="noStrike" cap="none">
                <a:solidFill>
                  <a:srgbClr val="47534C"/>
                </a:solidFill>
                <a:latin typeface="Century Gothic"/>
                <a:ea typeface="Century Gothic"/>
                <a:cs typeface="Century Gothic"/>
                <a:sym typeface="Century Gothic"/>
              </a:defRPr>
            </a:lvl1pPr>
            <a:lvl2pPr marL="914400" marR="0" lvl="1" indent="-228600" algn="l" rtl="0">
              <a:spcBef>
                <a:spcPts val="240"/>
              </a:spcBef>
              <a:spcAft>
                <a:spcPts val="0"/>
              </a:spcAft>
              <a:buClr>
                <a:schemeClr val="accent2"/>
              </a:buClr>
              <a:buSzPts val="2000"/>
              <a:buFont typeface="Arial"/>
              <a:buNone/>
              <a:defRPr sz="1200" b="0" i="0" u="none" strike="noStrike" cap="none">
                <a:solidFill>
                  <a:schemeClr val="dk2"/>
                </a:solidFill>
                <a:latin typeface="Century Gothic"/>
                <a:ea typeface="Century Gothic"/>
                <a:cs typeface="Century Gothic"/>
                <a:sym typeface="Century Gothic"/>
              </a:defRPr>
            </a:lvl2pPr>
            <a:lvl3pPr marL="1371600" marR="0" lvl="2" indent="-228600" algn="l" rtl="0">
              <a:spcBef>
                <a:spcPts val="200"/>
              </a:spcBef>
              <a:spcAft>
                <a:spcPts val="0"/>
              </a:spcAft>
              <a:buClr>
                <a:schemeClr val="accent3"/>
              </a:buClr>
              <a:buSzPts val="1800"/>
              <a:buFont typeface="Arial"/>
              <a:buNone/>
              <a:defRPr sz="1000" b="0" i="0" u="none" strike="noStrike" cap="none">
                <a:solidFill>
                  <a:schemeClr val="dk2"/>
                </a:solidFill>
                <a:latin typeface="Century Gothic"/>
                <a:ea typeface="Century Gothic"/>
                <a:cs typeface="Century Gothic"/>
                <a:sym typeface="Century Gothic"/>
              </a:defRPr>
            </a:lvl3pPr>
            <a:lvl4pPr marL="1828800" marR="0" lvl="3" indent="-228600" algn="l" rtl="0">
              <a:spcBef>
                <a:spcPts val="180"/>
              </a:spcBef>
              <a:spcAft>
                <a:spcPts val="0"/>
              </a:spcAft>
              <a:buClr>
                <a:schemeClr val="accent4"/>
              </a:buClr>
              <a:buSzPts val="16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spcBef>
                <a:spcPts val="180"/>
              </a:spcBef>
              <a:spcAft>
                <a:spcPts val="0"/>
              </a:spcAft>
              <a:buClr>
                <a:schemeClr val="accent5"/>
              </a:buClr>
              <a:buSzPts val="1600"/>
              <a:buFont typeface="Arial"/>
              <a:buNone/>
              <a:defRPr sz="900" b="0" i="0" u="none" strike="noStrike" cap="none">
                <a:solidFill>
                  <a:schemeClr val="dk2"/>
                </a:solidFill>
                <a:latin typeface="Century Gothic"/>
                <a:ea typeface="Century Gothic"/>
                <a:cs typeface="Century Gothic"/>
                <a:sym typeface="Century Gothic"/>
              </a:defRPr>
            </a:lvl5pPr>
            <a:lvl6pPr marL="2743200" marR="0" lvl="5" indent="-228600" algn="l" rtl="0">
              <a:spcBef>
                <a:spcPts val="180"/>
              </a:spcBef>
              <a:spcAft>
                <a:spcPts val="0"/>
              </a:spcAft>
              <a:buClr>
                <a:schemeClr val="accent1"/>
              </a:buClr>
              <a:buSzPts val="1400"/>
              <a:buFont typeface="Arial"/>
              <a:buNone/>
              <a:defRPr sz="900" b="0" i="0" u="none" strike="noStrike" cap="none">
                <a:solidFill>
                  <a:schemeClr val="dk2"/>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2"/>
              </a:buClr>
              <a:buSzPts val="1400"/>
              <a:buFont typeface="Arial"/>
              <a:buNone/>
              <a:defRPr sz="900" b="0" i="0" u="none" strike="noStrike" cap="none">
                <a:solidFill>
                  <a:schemeClr val="dk2"/>
                </a:solidFill>
                <a:latin typeface="Century Gothic"/>
                <a:ea typeface="Century Gothic"/>
                <a:cs typeface="Century Gothic"/>
                <a:sym typeface="Century Gothic"/>
              </a:defRPr>
            </a:lvl7pPr>
            <a:lvl8pPr marL="3657600" marR="0" lvl="7" indent="-228600" algn="l" rtl="0">
              <a:spcBef>
                <a:spcPts val="180"/>
              </a:spcBef>
              <a:spcAft>
                <a:spcPts val="0"/>
              </a:spcAft>
              <a:buClr>
                <a:schemeClr val="accent3"/>
              </a:buClr>
              <a:buSzPts val="1400"/>
              <a:buFont typeface="Arial"/>
              <a:buNone/>
              <a:defRPr sz="900" b="0" i="0" u="none" strike="noStrike" cap="none">
                <a:solidFill>
                  <a:schemeClr val="dk2"/>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4"/>
              </a:buClr>
              <a:buSzPts val="1400"/>
              <a:buFont typeface="Arial"/>
              <a:buNone/>
              <a:defRPr sz="900" b="0" i="0" u="none" strike="noStrike" cap="none">
                <a:solidFill>
                  <a:schemeClr val="dk2"/>
                </a:solidFill>
                <a:latin typeface="Century Gothic"/>
                <a:ea typeface="Century Gothic"/>
                <a:cs typeface="Century Gothic"/>
                <a:sym typeface="Century Gothic"/>
              </a:defRPr>
            </a:lvl9pPr>
          </a:lstStyle>
          <a:p>
            <a:endParaRPr/>
          </a:p>
        </p:txBody>
      </p:sp>
      <p:sp>
        <p:nvSpPr>
          <p:cNvPr id="84" name="Google Shape;84;p9"/>
          <p:cNvSpPr txBox="1">
            <a:spLocks noGrp="1"/>
          </p:cNvSpPr>
          <p:nvPr>
            <p:ph type="title"/>
          </p:nvPr>
        </p:nvSpPr>
        <p:spPr>
          <a:xfrm>
            <a:off x="769000" y="1734312"/>
            <a:ext cx="2298634" cy="119162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6B7C72"/>
              </a:buClr>
              <a:buSzPts val="1400"/>
              <a:buFont typeface="Book Antiqua"/>
              <a:buNone/>
              <a:defRPr sz="2000" b="0" i="0" u="none" strike="noStrike" cap="none">
                <a:solidFill>
                  <a:srgbClr val="6B7C72"/>
                </a:solidFill>
                <a:latin typeface="Book Antiqua"/>
                <a:ea typeface="Book Antiqua"/>
                <a:cs typeface="Book Antiqua"/>
                <a:sym typeface="Book Antiqu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5"/>
        <p:cNvGrpSpPr/>
        <p:nvPr/>
      </p:nvGrpSpPr>
      <p:grpSpPr>
        <a:xfrm>
          <a:off x="0" y="0"/>
          <a:ext cx="0" cy="0"/>
          <a:chOff x="0" y="0"/>
          <a:chExt cx="0" cy="0"/>
        </a:xfrm>
      </p:grpSpPr>
      <p:sp>
        <p:nvSpPr>
          <p:cNvPr id="86" name="Google Shape;86;p1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7" name="Google Shape;87;p10"/>
          <p:cNvSpPr/>
          <p:nvPr/>
        </p:nvSpPr>
        <p:spPr>
          <a:xfrm>
            <a:off x="91440" y="101600"/>
            <a:ext cx="8961120" cy="666496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8" name="Google Shape;88;p10"/>
          <p:cNvSpPr>
            <a:spLocks noGrp="1"/>
          </p:cNvSpPr>
          <p:nvPr>
            <p:ph type="pic" idx="2"/>
          </p:nvPr>
        </p:nvSpPr>
        <p:spPr>
          <a:xfrm>
            <a:off x="685800" y="621437"/>
            <a:ext cx="7772400" cy="4331564"/>
          </a:xfrm>
          <a:prstGeom prst="rect">
            <a:avLst/>
          </a:prstGeom>
          <a:solidFill>
            <a:schemeClr val="lt2"/>
          </a:solid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accent1"/>
              </a:buClr>
              <a:buSzPts val="1400"/>
              <a:buFont typeface="Arial"/>
              <a:buNone/>
              <a:defRPr sz="3200" b="0" i="0" u="none" strike="noStrike" cap="none">
                <a:solidFill>
                  <a:schemeClr val="dk2"/>
                </a:solidFill>
                <a:latin typeface="Century Gothic"/>
                <a:ea typeface="Century Gothic"/>
                <a:cs typeface="Century Gothic"/>
                <a:sym typeface="Century Gothic"/>
              </a:defRPr>
            </a:lvl1pPr>
            <a:lvl2pPr marL="457200" marR="0" lvl="1" indent="0" algn="l" rtl="0">
              <a:spcBef>
                <a:spcPts val="560"/>
              </a:spcBef>
              <a:spcAft>
                <a:spcPts val="0"/>
              </a:spcAft>
              <a:buClr>
                <a:schemeClr val="accent2"/>
              </a:buClr>
              <a:buSzPts val="1400"/>
              <a:buFont typeface="Arial"/>
              <a:buNone/>
              <a:defRPr sz="2800" b="0" i="0" u="none" strike="noStrike" cap="none">
                <a:solidFill>
                  <a:schemeClr val="dk2"/>
                </a:solidFill>
                <a:latin typeface="Century Gothic"/>
                <a:ea typeface="Century Gothic"/>
                <a:cs typeface="Century Gothic"/>
                <a:sym typeface="Century Gothic"/>
              </a:defRPr>
            </a:lvl2pPr>
            <a:lvl3pPr marL="914400" marR="0" lvl="2" indent="0" algn="l" rtl="0">
              <a:spcBef>
                <a:spcPts val="480"/>
              </a:spcBef>
              <a:spcAft>
                <a:spcPts val="0"/>
              </a:spcAft>
              <a:buClr>
                <a:schemeClr val="accent3"/>
              </a:buClr>
              <a:buSzPts val="1400"/>
              <a:buFont typeface="Arial"/>
              <a:buNone/>
              <a:defRPr sz="2400" b="0" i="0" u="none" strike="noStrike" cap="none">
                <a:solidFill>
                  <a:schemeClr val="dk2"/>
                </a:solidFill>
                <a:latin typeface="Century Gothic"/>
                <a:ea typeface="Century Gothic"/>
                <a:cs typeface="Century Gothic"/>
                <a:sym typeface="Century Gothic"/>
              </a:defRPr>
            </a:lvl3pPr>
            <a:lvl4pPr marL="1371600" marR="0" lvl="3" indent="0" algn="l" rtl="0">
              <a:spcBef>
                <a:spcPts val="400"/>
              </a:spcBef>
              <a:spcAft>
                <a:spcPts val="0"/>
              </a:spcAft>
              <a:buClr>
                <a:schemeClr val="accent4"/>
              </a:buClr>
              <a:buSzPts val="1400"/>
              <a:buFont typeface="Arial"/>
              <a:buNone/>
              <a:defRPr sz="2000" b="0" i="0" u="none" strike="noStrike" cap="none">
                <a:solidFill>
                  <a:schemeClr val="dk2"/>
                </a:solidFill>
                <a:latin typeface="Century Gothic"/>
                <a:ea typeface="Century Gothic"/>
                <a:cs typeface="Century Gothic"/>
                <a:sym typeface="Century Gothic"/>
              </a:defRPr>
            </a:lvl4pPr>
            <a:lvl5pPr marL="1828800" marR="0" lvl="4" indent="0" algn="l" rtl="0">
              <a:spcBef>
                <a:spcPts val="400"/>
              </a:spcBef>
              <a:spcAft>
                <a:spcPts val="0"/>
              </a:spcAft>
              <a:buClr>
                <a:schemeClr val="accent5"/>
              </a:buClr>
              <a:buSzPts val="1400"/>
              <a:buFont typeface="Arial"/>
              <a:buNone/>
              <a:defRPr sz="2000" b="0" i="0" u="none" strike="noStrike" cap="none">
                <a:solidFill>
                  <a:schemeClr val="dk2"/>
                </a:solidFill>
                <a:latin typeface="Century Gothic"/>
                <a:ea typeface="Century Gothic"/>
                <a:cs typeface="Century Gothic"/>
                <a:sym typeface="Century Gothic"/>
              </a:defRPr>
            </a:lvl5pPr>
            <a:lvl6pPr marL="2286000" marR="0" lvl="5" indent="0" algn="l" rtl="0">
              <a:spcBef>
                <a:spcPts val="400"/>
              </a:spcBef>
              <a:spcAft>
                <a:spcPts val="0"/>
              </a:spcAft>
              <a:buClr>
                <a:schemeClr val="accent1"/>
              </a:buClr>
              <a:buSzPts val="1400"/>
              <a:buFont typeface="Arial"/>
              <a:buNone/>
              <a:defRPr sz="2000" b="0" i="0" u="none" strike="noStrike" cap="none">
                <a:solidFill>
                  <a:schemeClr val="dk2"/>
                </a:solidFill>
                <a:latin typeface="Century Gothic"/>
                <a:ea typeface="Century Gothic"/>
                <a:cs typeface="Century Gothic"/>
                <a:sym typeface="Century Gothic"/>
              </a:defRPr>
            </a:lvl6pPr>
            <a:lvl7pPr marL="2743200" marR="0" lvl="6" indent="0" algn="l" rtl="0">
              <a:spcBef>
                <a:spcPts val="400"/>
              </a:spcBef>
              <a:spcAft>
                <a:spcPts val="0"/>
              </a:spcAft>
              <a:buClr>
                <a:schemeClr val="accent2"/>
              </a:buClr>
              <a:buSzPts val="1400"/>
              <a:buFont typeface="Arial"/>
              <a:buNone/>
              <a:defRPr sz="2000" b="0" i="0" u="none" strike="noStrike" cap="none">
                <a:solidFill>
                  <a:schemeClr val="dk2"/>
                </a:solidFill>
                <a:latin typeface="Century Gothic"/>
                <a:ea typeface="Century Gothic"/>
                <a:cs typeface="Century Gothic"/>
                <a:sym typeface="Century Gothic"/>
              </a:defRPr>
            </a:lvl7pPr>
            <a:lvl8pPr marL="3200400" marR="0" lvl="7" indent="0" algn="l" rtl="0">
              <a:spcBef>
                <a:spcPts val="400"/>
              </a:spcBef>
              <a:spcAft>
                <a:spcPts val="0"/>
              </a:spcAft>
              <a:buClr>
                <a:schemeClr val="accent3"/>
              </a:buClr>
              <a:buSzPts val="1400"/>
              <a:buFont typeface="Arial"/>
              <a:buNone/>
              <a:defRPr sz="2000" b="0" i="0" u="none" strike="noStrike" cap="none">
                <a:solidFill>
                  <a:schemeClr val="dk2"/>
                </a:solidFill>
                <a:latin typeface="Century Gothic"/>
                <a:ea typeface="Century Gothic"/>
                <a:cs typeface="Century Gothic"/>
                <a:sym typeface="Century Gothic"/>
              </a:defRPr>
            </a:lvl8pPr>
            <a:lvl9pPr marL="3657600" marR="0" lvl="8" indent="0" algn="l" rtl="0">
              <a:spcBef>
                <a:spcPts val="400"/>
              </a:spcBef>
              <a:spcAft>
                <a:spcPts val="0"/>
              </a:spcAft>
              <a:buClr>
                <a:schemeClr val="accent4"/>
              </a:buClr>
              <a:buSzPts val="1400"/>
              <a:buFont typeface="Arial"/>
              <a:buNone/>
              <a:defRPr sz="2000" b="0" i="0" u="none" strike="noStrike" cap="none">
                <a:solidFill>
                  <a:schemeClr val="dk2"/>
                </a:solidFill>
                <a:latin typeface="Century Gothic"/>
                <a:ea typeface="Century Gothic"/>
                <a:cs typeface="Century Gothic"/>
                <a:sym typeface="Century Gothic"/>
              </a:defRPr>
            </a:lvl9pPr>
          </a:lstStyle>
          <a:p>
            <a:endParaRPr/>
          </a:p>
        </p:txBody>
      </p:sp>
      <p:sp>
        <p:nvSpPr>
          <p:cNvPr id="89" name="Google Shape;89;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Google Shape;9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Century Gothic"/>
                <a:ea typeface="Century Gothic"/>
                <a:cs typeface="Century Gothic"/>
                <a:sym typeface="Century Gothic"/>
              </a:defRPr>
            </a:lvl1pPr>
            <a:lvl2pPr marL="0" marR="0" lvl="1" indent="0" algn="r" rtl="0">
              <a:spcBef>
                <a:spcPts val="0"/>
              </a:spcBef>
              <a:buNone/>
              <a:defRPr sz="1200">
                <a:solidFill>
                  <a:schemeClr val="dk2"/>
                </a:solidFill>
                <a:latin typeface="Century Gothic"/>
                <a:ea typeface="Century Gothic"/>
                <a:cs typeface="Century Gothic"/>
                <a:sym typeface="Century Gothic"/>
              </a:defRPr>
            </a:lvl2pPr>
            <a:lvl3pPr marL="0" marR="0" lvl="2" indent="0" algn="r" rtl="0">
              <a:spcBef>
                <a:spcPts val="0"/>
              </a:spcBef>
              <a:buNone/>
              <a:defRPr sz="1200">
                <a:solidFill>
                  <a:schemeClr val="dk2"/>
                </a:solidFill>
                <a:latin typeface="Century Gothic"/>
                <a:ea typeface="Century Gothic"/>
                <a:cs typeface="Century Gothic"/>
                <a:sym typeface="Century Gothic"/>
              </a:defRPr>
            </a:lvl3pPr>
            <a:lvl4pPr marL="0" marR="0" lvl="3" indent="0" algn="r" rtl="0">
              <a:spcBef>
                <a:spcPts val="0"/>
              </a:spcBef>
              <a:buNone/>
              <a:defRPr sz="1200">
                <a:solidFill>
                  <a:schemeClr val="dk2"/>
                </a:solidFill>
                <a:latin typeface="Century Gothic"/>
                <a:ea typeface="Century Gothic"/>
                <a:cs typeface="Century Gothic"/>
                <a:sym typeface="Century Gothic"/>
              </a:defRPr>
            </a:lvl4pPr>
            <a:lvl5pPr marL="0" marR="0" lvl="4" indent="0" algn="r" rtl="0">
              <a:spcBef>
                <a:spcPts val="0"/>
              </a:spcBef>
              <a:buNone/>
              <a:defRPr sz="1200">
                <a:solidFill>
                  <a:schemeClr val="dk2"/>
                </a:solidFill>
                <a:latin typeface="Century Gothic"/>
                <a:ea typeface="Century Gothic"/>
                <a:cs typeface="Century Gothic"/>
                <a:sym typeface="Century Gothic"/>
              </a:defRPr>
            </a:lvl5pPr>
            <a:lvl6pPr marL="0" marR="0" lvl="5" indent="0" algn="r" rtl="0">
              <a:spcBef>
                <a:spcPts val="0"/>
              </a:spcBef>
              <a:buNone/>
              <a:defRPr sz="1200">
                <a:solidFill>
                  <a:schemeClr val="dk2"/>
                </a:solidFill>
                <a:latin typeface="Century Gothic"/>
                <a:ea typeface="Century Gothic"/>
                <a:cs typeface="Century Gothic"/>
                <a:sym typeface="Century Gothic"/>
              </a:defRPr>
            </a:lvl6pPr>
            <a:lvl7pPr marL="0" marR="0" lvl="6" indent="0" algn="r" rtl="0">
              <a:spcBef>
                <a:spcPts val="0"/>
              </a:spcBef>
              <a:buNone/>
              <a:defRPr sz="1200">
                <a:solidFill>
                  <a:schemeClr val="dk2"/>
                </a:solidFill>
                <a:latin typeface="Century Gothic"/>
                <a:ea typeface="Century Gothic"/>
                <a:cs typeface="Century Gothic"/>
                <a:sym typeface="Century Gothic"/>
              </a:defRPr>
            </a:lvl7pPr>
            <a:lvl8pPr marL="0" marR="0" lvl="7" indent="0" algn="r" rtl="0">
              <a:spcBef>
                <a:spcPts val="0"/>
              </a:spcBef>
              <a:buNone/>
              <a:defRPr sz="1200">
                <a:solidFill>
                  <a:schemeClr val="dk2"/>
                </a:solidFill>
                <a:latin typeface="Century Gothic"/>
                <a:ea typeface="Century Gothic"/>
                <a:cs typeface="Century Gothic"/>
                <a:sym typeface="Century Gothic"/>
              </a:defRPr>
            </a:lvl8pPr>
            <a:lvl9pPr marL="0" marR="0" lvl="8" indent="0" algn="r" rtl="0">
              <a:spcBef>
                <a:spcPts val="0"/>
              </a:spcBef>
              <a:buNone/>
              <a:defRPr sz="1200">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
        <p:nvSpPr>
          <p:cNvPr id="91" name="Google Shape;91;p10"/>
          <p:cNvSpPr/>
          <p:nvPr/>
        </p:nvSpPr>
        <p:spPr>
          <a:xfrm>
            <a:off x="685800" y="4953000"/>
            <a:ext cx="7772400" cy="13716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2" name="Google Shape;92;p10"/>
          <p:cNvSpPr/>
          <p:nvPr/>
        </p:nvSpPr>
        <p:spPr>
          <a:xfrm>
            <a:off x="761999" y="5029200"/>
            <a:ext cx="7600765" cy="120292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3" name="Google Shape;93;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4" name="Google Shape;94;p10"/>
          <p:cNvSpPr/>
          <p:nvPr/>
        </p:nvSpPr>
        <p:spPr>
          <a:xfrm>
            <a:off x="914400" y="5638800"/>
            <a:ext cx="7328514" cy="451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5" name="Google Shape;95;p10"/>
          <p:cNvSpPr/>
          <p:nvPr/>
        </p:nvSpPr>
        <p:spPr>
          <a:xfrm>
            <a:off x="605589" y="5074920"/>
            <a:ext cx="7946136" cy="10972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6" name="Google Shape;96;p10"/>
          <p:cNvSpPr txBox="1">
            <a:spLocks noGrp="1"/>
          </p:cNvSpPr>
          <p:nvPr>
            <p:ph type="body" idx="1"/>
          </p:nvPr>
        </p:nvSpPr>
        <p:spPr>
          <a:xfrm>
            <a:off x="956289" y="5656556"/>
            <a:ext cx="7244736" cy="401715"/>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300"/>
              </a:spcBef>
              <a:spcAft>
                <a:spcPts val="0"/>
              </a:spcAft>
              <a:buClr>
                <a:schemeClr val="accent1"/>
              </a:buClr>
              <a:buSzPts val="2400"/>
              <a:buFont typeface="Arial"/>
              <a:buNone/>
              <a:defRPr sz="1500" b="0" i="0" u="none" strike="noStrike" cap="none">
                <a:solidFill>
                  <a:srgbClr val="FFFFFF"/>
                </a:solidFill>
                <a:latin typeface="Century Gothic"/>
                <a:ea typeface="Century Gothic"/>
                <a:cs typeface="Century Gothic"/>
                <a:sym typeface="Century Gothic"/>
              </a:defRPr>
            </a:lvl1pPr>
            <a:lvl2pPr marL="914400" marR="0" lvl="1" indent="-228600" algn="l" rtl="0">
              <a:spcBef>
                <a:spcPts val="240"/>
              </a:spcBef>
              <a:spcAft>
                <a:spcPts val="0"/>
              </a:spcAft>
              <a:buClr>
                <a:schemeClr val="accent2"/>
              </a:buClr>
              <a:buSzPts val="2000"/>
              <a:buFont typeface="Arial"/>
              <a:buNone/>
              <a:defRPr sz="1200" b="0" i="0" u="none" strike="noStrike" cap="none">
                <a:solidFill>
                  <a:schemeClr val="dk2"/>
                </a:solidFill>
                <a:latin typeface="Century Gothic"/>
                <a:ea typeface="Century Gothic"/>
                <a:cs typeface="Century Gothic"/>
                <a:sym typeface="Century Gothic"/>
              </a:defRPr>
            </a:lvl2pPr>
            <a:lvl3pPr marL="1371600" marR="0" lvl="2" indent="-228600" algn="l" rtl="0">
              <a:spcBef>
                <a:spcPts val="200"/>
              </a:spcBef>
              <a:spcAft>
                <a:spcPts val="0"/>
              </a:spcAft>
              <a:buClr>
                <a:schemeClr val="accent3"/>
              </a:buClr>
              <a:buSzPts val="1800"/>
              <a:buFont typeface="Arial"/>
              <a:buNone/>
              <a:defRPr sz="1000" b="0" i="0" u="none" strike="noStrike" cap="none">
                <a:solidFill>
                  <a:schemeClr val="dk2"/>
                </a:solidFill>
                <a:latin typeface="Century Gothic"/>
                <a:ea typeface="Century Gothic"/>
                <a:cs typeface="Century Gothic"/>
                <a:sym typeface="Century Gothic"/>
              </a:defRPr>
            </a:lvl3pPr>
            <a:lvl4pPr marL="1828800" marR="0" lvl="3" indent="-228600" algn="l" rtl="0">
              <a:spcBef>
                <a:spcPts val="180"/>
              </a:spcBef>
              <a:spcAft>
                <a:spcPts val="0"/>
              </a:spcAft>
              <a:buClr>
                <a:schemeClr val="accent4"/>
              </a:buClr>
              <a:buSzPts val="16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spcBef>
                <a:spcPts val="180"/>
              </a:spcBef>
              <a:spcAft>
                <a:spcPts val="0"/>
              </a:spcAft>
              <a:buClr>
                <a:schemeClr val="accent5"/>
              </a:buClr>
              <a:buSzPts val="1600"/>
              <a:buFont typeface="Arial"/>
              <a:buNone/>
              <a:defRPr sz="900" b="0" i="0" u="none" strike="noStrike" cap="none">
                <a:solidFill>
                  <a:schemeClr val="dk2"/>
                </a:solidFill>
                <a:latin typeface="Century Gothic"/>
                <a:ea typeface="Century Gothic"/>
                <a:cs typeface="Century Gothic"/>
                <a:sym typeface="Century Gothic"/>
              </a:defRPr>
            </a:lvl5pPr>
            <a:lvl6pPr marL="2743200" marR="0" lvl="5" indent="-228600" algn="l" rtl="0">
              <a:spcBef>
                <a:spcPts val="180"/>
              </a:spcBef>
              <a:spcAft>
                <a:spcPts val="0"/>
              </a:spcAft>
              <a:buClr>
                <a:schemeClr val="accent1"/>
              </a:buClr>
              <a:buSzPts val="1400"/>
              <a:buFont typeface="Arial"/>
              <a:buNone/>
              <a:defRPr sz="900" b="0" i="0" u="none" strike="noStrike" cap="none">
                <a:solidFill>
                  <a:schemeClr val="dk2"/>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2"/>
              </a:buClr>
              <a:buSzPts val="1400"/>
              <a:buFont typeface="Arial"/>
              <a:buNone/>
              <a:defRPr sz="900" b="0" i="0" u="none" strike="noStrike" cap="none">
                <a:solidFill>
                  <a:schemeClr val="dk2"/>
                </a:solidFill>
                <a:latin typeface="Century Gothic"/>
                <a:ea typeface="Century Gothic"/>
                <a:cs typeface="Century Gothic"/>
                <a:sym typeface="Century Gothic"/>
              </a:defRPr>
            </a:lvl7pPr>
            <a:lvl8pPr marL="3657600" marR="0" lvl="7" indent="-228600" algn="l" rtl="0">
              <a:spcBef>
                <a:spcPts val="180"/>
              </a:spcBef>
              <a:spcAft>
                <a:spcPts val="0"/>
              </a:spcAft>
              <a:buClr>
                <a:schemeClr val="accent3"/>
              </a:buClr>
              <a:buSzPts val="1400"/>
              <a:buFont typeface="Arial"/>
              <a:buNone/>
              <a:defRPr sz="900" b="0" i="0" u="none" strike="noStrike" cap="none">
                <a:solidFill>
                  <a:schemeClr val="dk2"/>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4"/>
              </a:buClr>
              <a:buSzPts val="1400"/>
              <a:buFont typeface="Arial"/>
              <a:buNone/>
              <a:defRPr sz="900" b="0" i="0" u="none" strike="noStrike" cap="none">
                <a:solidFill>
                  <a:schemeClr val="dk2"/>
                </a:solidFill>
                <a:latin typeface="Century Gothic"/>
                <a:ea typeface="Century Gothic"/>
                <a:cs typeface="Century Gothic"/>
                <a:sym typeface="Century Gothic"/>
              </a:defRPr>
            </a:lvl9pPr>
          </a:lstStyle>
          <a:p>
            <a:endParaRPr/>
          </a:p>
        </p:txBody>
      </p:sp>
      <p:sp>
        <p:nvSpPr>
          <p:cNvPr id="97" name="Google Shape;97;p10"/>
          <p:cNvSpPr txBox="1">
            <a:spLocks noGrp="1"/>
          </p:cNvSpPr>
          <p:nvPr>
            <p:ph type="title"/>
          </p:nvPr>
        </p:nvSpPr>
        <p:spPr>
          <a:xfrm>
            <a:off x="914400" y="5105400"/>
            <a:ext cx="7328514" cy="52304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6B7C72"/>
              </a:buClr>
              <a:buSzPts val="1400"/>
              <a:buFont typeface="Book Antiqua"/>
              <a:buNone/>
              <a:defRPr sz="2000" b="0" i="0" u="none" strike="noStrike" cap="none">
                <a:solidFill>
                  <a:srgbClr val="6B7C72"/>
                </a:solidFill>
                <a:latin typeface="Book Antiqua"/>
                <a:ea typeface="Book Antiqua"/>
                <a:cs typeface="Book Antiqua"/>
                <a:sym typeface="Book Antiqu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11"/>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6B7C72"/>
              </a:buClr>
              <a:buSzPts val="1400"/>
              <a:buFont typeface="Book Antiqua"/>
              <a:buNone/>
              <a:defRPr sz="3500" b="0" i="0" u="none" strike="noStrike" cap="none">
                <a:solidFill>
                  <a:srgbClr val="6B7C72"/>
                </a:solidFill>
                <a:latin typeface="Book Antiqua"/>
                <a:ea typeface="Book Antiqua"/>
                <a:cs typeface="Book Antiqua"/>
                <a:sym typeface="Book Antiqu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0" name="Google Shape;100;p11"/>
          <p:cNvSpPr txBox="1">
            <a:spLocks noGrp="1"/>
          </p:cNvSpPr>
          <p:nvPr>
            <p:ph type="body" idx="1"/>
          </p:nvPr>
        </p:nvSpPr>
        <p:spPr>
          <a:xfrm rot="5400000">
            <a:off x="2385218" y="-175419"/>
            <a:ext cx="4373563" cy="82296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01" name="Google Shape;10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2" name="Google Shape;10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3" name="Google Shape;10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2"/>
                </a:solidFill>
                <a:latin typeface="Century Gothic"/>
                <a:ea typeface="Century Gothic"/>
                <a:cs typeface="Century Gothic"/>
                <a:sym typeface="Century Gothic"/>
              </a:defRPr>
            </a:lvl1pPr>
            <a:lvl2pPr marL="0" marR="0" lvl="1" indent="0" algn="r" rtl="0">
              <a:spcBef>
                <a:spcPts val="0"/>
              </a:spcBef>
              <a:buNone/>
              <a:defRPr sz="1200">
                <a:solidFill>
                  <a:schemeClr val="dk2"/>
                </a:solidFill>
                <a:latin typeface="Century Gothic"/>
                <a:ea typeface="Century Gothic"/>
                <a:cs typeface="Century Gothic"/>
                <a:sym typeface="Century Gothic"/>
              </a:defRPr>
            </a:lvl2pPr>
            <a:lvl3pPr marL="0" marR="0" lvl="2" indent="0" algn="r" rtl="0">
              <a:spcBef>
                <a:spcPts val="0"/>
              </a:spcBef>
              <a:buNone/>
              <a:defRPr sz="1200">
                <a:solidFill>
                  <a:schemeClr val="dk2"/>
                </a:solidFill>
                <a:latin typeface="Century Gothic"/>
                <a:ea typeface="Century Gothic"/>
                <a:cs typeface="Century Gothic"/>
                <a:sym typeface="Century Gothic"/>
              </a:defRPr>
            </a:lvl3pPr>
            <a:lvl4pPr marL="0" marR="0" lvl="3" indent="0" algn="r" rtl="0">
              <a:spcBef>
                <a:spcPts val="0"/>
              </a:spcBef>
              <a:buNone/>
              <a:defRPr sz="1200">
                <a:solidFill>
                  <a:schemeClr val="dk2"/>
                </a:solidFill>
                <a:latin typeface="Century Gothic"/>
                <a:ea typeface="Century Gothic"/>
                <a:cs typeface="Century Gothic"/>
                <a:sym typeface="Century Gothic"/>
              </a:defRPr>
            </a:lvl4pPr>
            <a:lvl5pPr marL="0" marR="0" lvl="4" indent="0" algn="r" rtl="0">
              <a:spcBef>
                <a:spcPts val="0"/>
              </a:spcBef>
              <a:buNone/>
              <a:defRPr sz="1200">
                <a:solidFill>
                  <a:schemeClr val="dk2"/>
                </a:solidFill>
                <a:latin typeface="Century Gothic"/>
                <a:ea typeface="Century Gothic"/>
                <a:cs typeface="Century Gothic"/>
                <a:sym typeface="Century Gothic"/>
              </a:defRPr>
            </a:lvl5pPr>
            <a:lvl6pPr marL="0" marR="0" lvl="5" indent="0" algn="r" rtl="0">
              <a:spcBef>
                <a:spcPts val="0"/>
              </a:spcBef>
              <a:buNone/>
              <a:defRPr sz="1200">
                <a:solidFill>
                  <a:schemeClr val="dk2"/>
                </a:solidFill>
                <a:latin typeface="Century Gothic"/>
                <a:ea typeface="Century Gothic"/>
                <a:cs typeface="Century Gothic"/>
                <a:sym typeface="Century Gothic"/>
              </a:defRPr>
            </a:lvl6pPr>
            <a:lvl7pPr marL="0" marR="0" lvl="6" indent="0" algn="r" rtl="0">
              <a:spcBef>
                <a:spcPts val="0"/>
              </a:spcBef>
              <a:buNone/>
              <a:defRPr sz="1200">
                <a:solidFill>
                  <a:schemeClr val="dk2"/>
                </a:solidFill>
                <a:latin typeface="Century Gothic"/>
                <a:ea typeface="Century Gothic"/>
                <a:cs typeface="Century Gothic"/>
                <a:sym typeface="Century Gothic"/>
              </a:defRPr>
            </a:lvl7pPr>
            <a:lvl8pPr marL="0" marR="0" lvl="7" indent="0" algn="r" rtl="0">
              <a:spcBef>
                <a:spcPts val="0"/>
              </a:spcBef>
              <a:buNone/>
              <a:defRPr sz="1200">
                <a:solidFill>
                  <a:schemeClr val="dk2"/>
                </a:solidFill>
                <a:latin typeface="Century Gothic"/>
                <a:ea typeface="Century Gothic"/>
                <a:cs typeface="Century Gothic"/>
                <a:sym typeface="Century Gothic"/>
              </a:defRPr>
            </a:lvl8pPr>
            <a:lvl9pPr marL="0" marR="0" lvl="8" indent="0" algn="r" rtl="0">
              <a:spcBef>
                <a:spcPts val="0"/>
              </a:spcBef>
              <a:buNone/>
              <a:defRPr sz="1200">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7" name="Google Shape;7;p1"/>
          <p:cNvSpPr/>
          <p:nvPr/>
        </p:nvSpPr>
        <p:spPr>
          <a:xfrm>
            <a:off x="91440" y="101600"/>
            <a:ext cx="8961120" cy="6664960"/>
          </a:xfrm>
          <a:prstGeom prst="roundRect">
            <a:avLst>
              <a:gd name="adj" fmla="val 1735"/>
            </a:avLst>
          </a:prstGeom>
          <a:blipFill rotWithShape="1">
            <a:blip r:embed="rId1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8" name="Google Shape;8;p1"/>
          <p:cNvSpPr txBox="1">
            <a:spLocks noGrp="1"/>
          </p:cNvSpPr>
          <p:nvPr>
            <p:ph type="body" idx="1"/>
          </p:nvPr>
        </p:nvSpPr>
        <p:spPr>
          <a:xfrm>
            <a:off x="457200" y="1752600"/>
            <a:ext cx="8229600" cy="4373563"/>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9" name="Google Shape;9;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chemeClr val="dk2"/>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chemeClr val="dk2"/>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chemeClr val="dk2"/>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chemeClr val="dk2"/>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chemeClr val="dk2"/>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chemeClr val="dk2"/>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chemeClr val="dk2"/>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
        <p:nvSpPr>
          <p:cNvPr id="12" name="Google Shape;12;p1"/>
          <p:cNvSpPr/>
          <p:nvPr/>
        </p:nvSpPr>
        <p:spPr>
          <a:xfrm>
            <a:off x="274320" y="278166"/>
            <a:ext cx="8595360" cy="132588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3" name="Google Shape;13;p1"/>
          <p:cNvSpPr/>
          <p:nvPr/>
        </p:nvSpPr>
        <p:spPr>
          <a:xfrm>
            <a:off x="372863" y="372862"/>
            <a:ext cx="8380520" cy="11185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1"/>
          <p:cNvSpPr txBox="1">
            <a:spLocks noGrp="1"/>
          </p:cNvSpPr>
          <p:nvPr>
            <p:ph type="title"/>
          </p:nvPr>
        </p:nvSpPr>
        <p:spPr>
          <a:xfrm>
            <a:off x="426128" y="408372"/>
            <a:ext cx="8260672" cy="1039427"/>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6B7C72"/>
              </a:buClr>
              <a:buSzPts val="1400"/>
              <a:buFont typeface="Book Antiqua"/>
              <a:buNone/>
              <a:defRPr sz="3500" b="0" i="0" u="none" strike="noStrike" cap="none">
                <a:solidFill>
                  <a:srgbClr val="6B7C72"/>
                </a:solidFill>
                <a:latin typeface="Book Antiqua"/>
                <a:ea typeface="Book Antiqua"/>
                <a:cs typeface="Book Antiqua"/>
                <a:sym typeface="Book Antiqu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bc.co.uk/news/uk-england-manchester-4395002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3"/>
          <p:cNvSpPr txBox="1">
            <a:spLocks noGrp="1"/>
          </p:cNvSpPr>
          <p:nvPr>
            <p:ph type="subTitle" idx="1"/>
          </p:nvPr>
        </p:nvSpPr>
        <p:spPr>
          <a:xfrm>
            <a:off x="642805" y="4648200"/>
            <a:ext cx="6553200" cy="457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Font typeface="Arial"/>
              <a:buNone/>
            </a:pPr>
            <a:r>
              <a:rPr lang="en-GB" sz="1929" b="1" i="0" u="none" strike="noStrike" cap="none">
                <a:solidFill>
                  <a:srgbClr val="FFFFFF"/>
                </a:solidFill>
                <a:latin typeface="Century Gothic"/>
                <a:ea typeface="Century Gothic"/>
                <a:cs typeface="Century Gothic"/>
                <a:sym typeface="Century Gothic"/>
              </a:rPr>
              <a:t>LESSON 1 – INTRODUCTION </a:t>
            </a:r>
            <a:r>
              <a:rPr lang="en-GB" sz="1929" b="1"/>
              <a:t>- </a:t>
            </a:r>
            <a:r>
              <a:rPr lang="en-GB" sz="1929" b="1" i="0" u="none" strike="noStrike" cap="none">
                <a:solidFill>
                  <a:srgbClr val="FFFFFF"/>
                </a:solidFill>
                <a:latin typeface="Century Gothic"/>
                <a:ea typeface="Century Gothic"/>
                <a:cs typeface="Century Gothic"/>
                <a:sym typeface="Century Gothic"/>
              </a:rPr>
              <a:t>CORPORATE SOCIAL RESPONSIBILITY and WHISTLEBLOWING</a:t>
            </a:r>
            <a:endParaRPr sz="1929" b="1" i="0" u="none" strike="noStrike" cap="none">
              <a:solidFill>
                <a:srgbClr val="FFFFFF"/>
              </a:solidFill>
              <a:latin typeface="Century Gothic"/>
              <a:ea typeface="Century Gothic"/>
              <a:cs typeface="Century Gothic"/>
              <a:sym typeface="Century Gothic"/>
            </a:endParaRPr>
          </a:p>
        </p:txBody>
      </p:sp>
      <p:sp>
        <p:nvSpPr>
          <p:cNvPr id="117" name="Google Shape;117;p13"/>
          <p:cNvSpPr txBox="1">
            <a:spLocks noGrp="1"/>
          </p:cNvSpPr>
          <p:nvPr>
            <p:ph type="ctrTitle"/>
          </p:nvPr>
        </p:nvSpPr>
        <p:spPr>
          <a:xfrm>
            <a:off x="604705" y="3227033"/>
            <a:ext cx="6629400" cy="1219201"/>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47534C"/>
              </a:buClr>
              <a:buFont typeface="Book Antiqua"/>
              <a:buNone/>
            </a:pPr>
            <a:r>
              <a:rPr lang="en-GB" sz="4000" b="0" i="0" u="none" strike="noStrike" cap="none">
                <a:solidFill>
                  <a:srgbClr val="47534C"/>
                </a:solidFill>
                <a:latin typeface="Book Antiqua"/>
                <a:ea typeface="Book Antiqua"/>
                <a:cs typeface="Book Antiqua"/>
                <a:sym typeface="Book Antiqua"/>
              </a:rPr>
              <a:t>BUSINESS ETHICS</a:t>
            </a:r>
            <a:endParaRPr sz="4000" b="0" i="0" u="none" strike="noStrike" cap="none">
              <a:solidFill>
                <a:srgbClr val="47534C"/>
              </a:solidFill>
              <a:latin typeface="Book Antiqua"/>
              <a:ea typeface="Book Antiqua"/>
              <a:cs typeface="Book Antiqua"/>
              <a:sym typeface="Book Antiqu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426128" y="408372"/>
            <a:ext cx="8260800" cy="10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Whistleblowing: </a:t>
            </a:r>
            <a:endParaRPr/>
          </a:p>
          <a:p>
            <a:pPr marL="0" lvl="0" indent="0" algn="ctr" rtl="0">
              <a:spcBef>
                <a:spcPts val="0"/>
              </a:spcBef>
              <a:spcAft>
                <a:spcPts val="0"/>
              </a:spcAft>
              <a:buNone/>
            </a:pPr>
            <a:r>
              <a:rPr lang="en-GB"/>
              <a:t>What should Sanjeev do?</a:t>
            </a:r>
            <a:endParaRPr/>
          </a:p>
        </p:txBody>
      </p:sp>
      <p:sp>
        <p:nvSpPr>
          <p:cNvPr id="215" name="Google Shape;215;p25"/>
          <p:cNvSpPr txBox="1">
            <a:spLocks noGrp="1"/>
          </p:cNvSpPr>
          <p:nvPr>
            <p:ph type="body" idx="1"/>
          </p:nvPr>
        </p:nvSpPr>
        <p:spPr>
          <a:xfrm>
            <a:off x="457200" y="1752600"/>
            <a:ext cx="8229600" cy="4373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Sanjeev felt sure he stood a good chance of getting the job of Deputy Head. He had far more experience than Alison and he knew that her application had gone in two days late. He was disappointed to learn that she had got the job and suspected the fact that she was the Head’s partner may have been significant. He wants to tackle the issue but a friend reminds him how the head of science ‘disappeared’ last year after a row with the Head. What ethical issues are there here? What should Sanjeev do?</a:t>
            </a:r>
            <a:endParaRPr>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6"/>
          <p:cNvSpPr txBox="1">
            <a:spLocks noGrp="1"/>
          </p:cNvSpPr>
          <p:nvPr>
            <p:ph type="title"/>
          </p:nvPr>
        </p:nvSpPr>
        <p:spPr>
          <a:xfrm>
            <a:off x="426128" y="408372"/>
            <a:ext cx="8260800" cy="1039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Book Antiqua"/>
              <a:buNone/>
            </a:pPr>
            <a:r>
              <a:rPr lang="en-GB" sz="3500" b="0" i="0" u="none" strike="noStrike" cap="none">
                <a:solidFill>
                  <a:srgbClr val="6B7C72"/>
                </a:solidFill>
                <a:latin typeface="Book Antiqua"/>
                <a:ea typeface="Book Antiqua"/>
                <a:cs typeface="Book Antiqua"/>
                <a:sym typeface="Book Antiqua"/>
              </a:rPr>
              <a:t>WHISTLEBLOWING - recent case</a:t>
            </a:r>
            <a:endParaRPr sz="3500" b="0" i="0" u="none" strike="noStrike" cap="none">
              <a:solidFill>
                <a:srgbClr val="6B7C72"/>
              </a:solidFill>
              <a:latin typeface="Book Antiqua"/>
              <a:ea typeface="Book Antiqua"/>
              <a:cs typeface="Book Antiqua"/>
              <a:sym typeface="Book Antiqua"/>
            </a:endParaRPr>
          </a:p>
        </p:txBody>
      </p:sp>
      <p:sp>
        <p:nvSpPr>
          <p:cNvPr id="221" name="Google Shape;221;p26"/>
          <p:cNvSpPr txBox="1">
            <a:spLocks noGrp="1"/>
          </p:cNvSpPr>
          <p:nvPr>
            <p:ph type="body" idx="1"/>
          </p:nvPr>
        </p:nvSpPr>
        <p:spPr>
          <a:xfrm>
            <a:off x="940100" y="1752600"/>
            <a:ext cx="7746900" cy="2586300"/>
          </a:xfrm>
          <a:prstGeom prst="rect">
            <a:avLst/>
          </a:prstGeom>
          <a:noFill/>
          <a:ln>
            <a:noFill/>
          </a:ln>
        </p:spPr>
        <p:txBody>
          <a:bodyPr spcFirstLastPara="1" wrap="square" lIns="91425" tIns="45700" rIns="91425" bIns="45700" anchor="t" anchorCtr="0">
            <a:noAutofit/>
          </a:bodyPr>
          <a:lstStyle/>
          <a:p>
            <a:pPr marL="342900" marR="0" lvl="0" indent="-76200" algn="l" rtl="0">
              <a:spcBef>
                <a:spcPts val="0"/>
              </a:spcBef>
              <a:spcAft>
                <a:spcPts val="0"/>
              </a:spcAft>
              <a:buClr>
                <a:schemeClr val="accent1"/>
              </a:buClr>
              <a:buSzPts val="2400"/>
              <a:buFont typeface="Arial"/>
              <a:buNone/>
            </a:pPr>
            <a:r>
              <a:rPr lang="en-GB"/>
              <a:t>Barclays boss Jes Staley has been reprimanded and has lost £1 million of his bonus after using the bank’s security team to try to find the identity of a whistleblower who had objected to one of Staley’s friends being appointed to the board</a:t>
            </a:r>
            <a:endParaRPr sz="2400" b="0" i="0" u="none" strike="noStrike" cap="none">
              <a:solidFill>
                <a:schemeClr val="dk2"/>
              </a:solidFill>
              <a:latin typeface="Century Gothic"/>
              <a:ea typeface="Century Gothic"/>
              <a:cs typeface="Century Gothic"/>
              <a:sym typeface="Century Gothic"/>
            </a:endParaRPr>
          </a:p>
        </p:txBody>
      </p:sp>
      <p:pic>
        <p:nvPicPr>
          <p:cNvPr id="222" name="Google Shape;222;p26"/>
          <p:cNvPicPr preferRelativeResize="0"/>
          <p:nvPr/>
        </p:nvPicPr>
        <p:blipFill>
          <a:blip r:embed="rId3">
            <a:alphaModFix/>
          </a:blip>
          <a:stretch>
            <a:fillRect/>
          </a:stretch>
        </p:blipFill>
        <p:spPr>
          <a:xfrm>
            <a:off x="2575000" y="4117675"/>
            <a:ext cx="3690500" cy="221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426128" y="408372"/>
            <a:ext cx="8260800" cy="10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May 2018</a:t>
            </a:r>
            <a:endParaRPr/>
          </a:p>
        </p:txBody>
      </p:sp>
      <p:sp>
        <p:nvSpPr>
          <p:cNvPr id="228" name="Google Shape;228;p27"/>
          <p:cNvSpPr txBox="1">
            <a:spLocks noGrp="1"/>
          </p:cNvSpPr>
          <p:nvPr>
            <p:ph type="body" idx="1"/>
          </p:nvPr>
        </p:nvSpPr>
        <p:spPr>
          <a:xfrm>
            <a:off x="457200" y="1752600"/>
            <a:ext cx="8229600" cy="4373700"/>
          </a:xfrm>
          <a:prstGeom prst="rect">
            <a:avLst/>
          </a:prstGeom>
        </p:spPr>
        <p:txBody>
          <a:bodyPr spcFirstLastPara="1" wrap="square" lIns="91425" tIns="91425" rIns="91425" bIns="91425" anchor="t" anchorCtr="0">
            <a:noAutofit/>
          </a:bodyPr>
          <a:lstStyle/>
          <a:p>
            <a:pPr marL="342900" lvl="0" indent="-76200" algn="l" rtl="0">
              <a:spcBef>
                <a:spcPts val="480"/>
              </a:spcBef>
              <a:spcAft>
                <a:spcPts val="0"/>
              </a:spcAft>
              <a:buNone/>
            </a:pPr>
            <a:r>
              <a:rPr lang="en-GB" u="sng">
                <a:solidFill>
                  <a:schemeClr val="hlink"/>
                </a:solidFill>
                <a:hlinkClick r:id="rId3"/>
              </a:rPr>
              <a:t>http://www.bbc.co.uk/news/uk-england-manchester-43950021</a:t>
            </a:r>
            <a:r>
              <a:rPr lang="en-GB"/>
              <a:t> </a:t>
            </a:r>
            <a:endParaRPr/>
          </a:p>
          <a:p>
            <a:pPr marL="342900" lvl="0" indent="-76200" algn="l" rtl="0">
              <a:spcBef>
                <a:spcPts val="480"/>
              </a:spcBef>
              <a:spcAft>
                <a:spcPts val="0"/>
              </a:spcAft>
              <a:buNone/>
            </a:pPr>
            <a:endParaRPr/>
          </a:p>
          <a:p>
            <a:pPr marL="342900" lvl="0" indent="-76200" algn="l" rtl="0">
              <a:spcBef>
                <a:spcPts val="480"/>
              </a:spcBef>
              <a:spcAft>
                <a:spcPts val="0"/>
              </a:spcAft>
              <a:buNone/>
            </a:pPr>
            <a:endParaRPr/>
          </a:p>
        </p:txBody>
      </p:sp>
      <p:pic>
        <p:nvPicPr>
          <p:cNvPr id="229" name="Google Shape;229;p27"/>
          <p:cNvPicPr preferRelativeResize="0"/>
          <p:nvPr/>
        </p:nvPicPr>
        <p:blipFill rotWithShape="1">
          <a:blip r:embed="rId4">
            <a:alphaModFix/>
          </a:blip>
          <a:srcRect l="3998" t="10203" r="1483" b="5472"/>
          <a:stretch/>
        </p:blipFill>
        <p:spPr>
          <a:xfrm>
            <a:off x="441600" y="2940875"/>
            <a:ext cx="8344824" cy="3688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426128" y="408372"/>
            <a:ext cx="8260800" cy="1039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Book Antiqua"/>
              <a:buNone/>
            </a:pPr>
            <a:r>
              <a:rPr lang="en-GB"/>
              <a:t>TASK 2: </a:t>
            </a:r>
            <a:endParaRPr/>
          </a:p>
          <a:p>
            <a:pPr marL="0" marR="0" lvl="0" indent="0" algn="ctr" rtl="0">
              <a:spcBef>
                <a:spcPts val="0"/>
              </a:spcBef>
              <a:spcAft>
                <a:spcPts val="0"/>
              </a:spcAft>
              <a:buClr>
                <a:srgbClr val="6B7C72"/>
              </a:buClr>
              <a:buFont typeface="Book Antiqua"/>
              <a:buNone/>
            </a:pPr>
            <a:r>
              <a:rPr lang="en-GB" sz="3500" b="0" i="0" u="none" strike="noStrike" cap="none">
                <a:solidFill>
                  <a:srgbClr val="6B7C72"/>
                </a:solidFill>
                <a:latin typeface="Book Antiqua"/>
                <a:ea typeface="Book Antiqua"/>
                <a:cs typeface="Book Antiqua"/>
                <a:sym typeface="Book Antiqua"/>
              </a:rPr>
              <a:t>WHISTLEBLOWING QUESTIONS</a:t>
            </a:r>
            <a:endParaRPr sz="3500" b="0" i="0" u="none" strike="noStrike" cap="none">
              <a:solidFill>
                <a:srgbClr val="6B7C72"/>
              </a:solidFill>
              <a:latin typeface="Book Antiqua"/>
              <a:ea typeface="Book Antiqua"/>
              <a:cs typeface="Book Antiqua"/>
              <a:sym typeface="Book Antiqua"/>
            </a:endParaRPr>
          </a:p>
        </p:txBody>
      </p:sp>
      <p:sp>
        <p:nvSpPr>
          <p:cNvPr id="235" name="Google Shape;235;p28"/>
          <p:cNvSpPr txBox="1">
            <a:spLocks noGrp="1"/>
          </p:cNvSpPr>
          <p:nvPr>
            <p:ph type="body" idx="1"/>
          </p:nvPr>
        </p:nvSpPr>
        <p:spPr>
          <a:xfrm>
            <a:off x="223225" y="1649400"/>
            <a:ext cx="8656200" cy="4476900"/>
          </a:xfrm>
          <a:prstGeom prst="rect">
            <a:avLst/>
          </a:prstGeom>
          <a:noFill/>
          <a:ln>
            <a:noFill/>
          </a:ln>
        </p:spPr>
        <p:txBody>
          <a:bodyPr spcFirstLastPara="1" wrap="square" lIns="91425" tIns="45700" rIns="91425" bIns="45700" anchor="t" anchorCtr="0">
            <a:noAutofit/>
          </a:bodyPr>
          <a:lstStyle/>
          <a:p>
            <a:pPr marL="342900" marR="0" lvl="0" indent="-76200" algn="l" rtl="0">
              <a:spcBef>
                <a:spcPts val="0"/>
              </a:spcBef>
              <a:spcAft>
                <a:spcPts val="0"/>
              </a:spcAft>
              <a:buClr>
                <a:schemeClr val="accent1"/>
              </a:buClr>
              <a:buSzPts val="2400"/>
              <a:buFont typeface="Arial"/>
              <a:buNone/>
            </a:pPr>
            <a:r>
              <a:rPr lang="en-GB"/>
              <a:t>Read the notes on </a:t>
            </a:r>
            <a:r>
              <a:rPr lang="en-GB" b="1"/>
              <a:t>Whistleblowing</a:t>
            </a:r>
            <a:endParaRPr b="1"/>
          </a:p>
          <a:p>
            <a:pPr marL="342900" marR="0" lvl="0" indent="-76200" algn="l" rtl="0">
              <a:spcBef>
                <a:spcPts val="0"/>
              </a:spcBef>
              <a:spcAft>
                <a:spcPts val="0"/>
              </a:spcAft>
              <a:buClr>
                <a:schemeClr val="accent1"/>
              </a:buClr>
              <a:buSzPts val="2400"/>
              <a:buFont typeface="Arial"/>
              <a:buNone/>
            </a:pPr>
            <a:endParaRPr/>
          </a:p>
          <a:p>
            <a:pPr marL="457200" marR="0" lvl="0" indent="-381000" algn="l" rtl="0">
              <a:spcBef>
                <a:spcPts val="0"/>
              </a:spcBef>
              <a:spcAft>
                <a:spcPts val="0"/>
              </a:spcAft>
              <a:buSzPts val="2400"/>
              <a:buAutoNum type="arabicPeriod"/>
            </a:pPr>
            <a:r>
              <a:rPr lang="en-GB"/>
              <a:t>What is Whistleblowing? Why might someone become a whistleblower?</a:t>
            </a:r>
            <a:endParaRPr/>
          </a:p>
          <a:p>
            <a:pPr marL="457200" marR="0" lvl="0" indent="-381000" algn="l" rtl="0">
              <a:spcBef>
                <a:spcPts val="0"/>
              </a:spcBef>
              <a:spcAft>
                <a:spcPts val="0"/>
              </a:spcAft>
              <a:buSzPts val="2400"/>
              <a:buAutoNum type="arabicPeriod"/>
            </a:pPr>
            <a:r>
              <a:rPr lang="en-GB"/>
              <a:t>What is the difference between private and public whistleblowing?</a:t>
            </a:r>
            <a:endParaRPr/>
          </a:p>
          <a:p>
            <a:pPr marL="457200" marR="0" lvl="0" indent="-381000" algn="l" rtl="0">
              <a:spcBef>
                <a:spcPts val="0"/>
              </a:spcBef>
              <a:spcAft>
                <a:spcPts val="0"/>
              </a:spcAft>
              <a:buSzPts val="2400"/>
              <a:buAutoNum type="arabicPeriod"/>
            </a:pPr>
            <a:r>
              <a:rPr lang="en-GB"/>
              <a:t>How might whistleblowing link to the idea of corporate social responsibility?</a:t>
            </a:r>
            <a:endParaRPr/>
          </a:p>
          <a:p>
            <a:pPr marL="457200" marR="0" lvl="0" indent="-381000" algn="l" rtl="0">
              <a:spcBef>
                <a:spcPts val="0"/>
              </a:spcBef>
              <a:spcAft>
                <a:spcPts val="0"/>
              </a:spcAft>
              <a:buSzPts val="2400"/>
              <a:buAutoNum type="arabicPeriod"/>
            </a:pPr>
            <a:r>
              <a:rPr lang="en-GB"/>
              <a:t>Is there some situations where your duty to your company is more important than other ethical concerns? Are there some situations where ethical concerns matter more (2-3 sentences with examples)</a:t>
            </a:r>
            <a:endParaRPr/>
          </a:p>
          <a:p>
            <a:pPr marL="457200" marR="0" lvl="0" indent="-381000" algn="l" rtl="0">
              <a:spcBef>
                <a:spcPts val="0"/>
              </a:spcBef>
              <a:spcAft>
                <a:spcPts val="0"/>
              </a:spcAft>
              <a:buSzPts val="2400"/>
              <a:buAutoNum type="arabicPeriod"/>
            </a:pPr>
            <a:r>
              <a:rPr lang="en-GB"/>
              <a:t>Is whistleblowing a good thing overall? (why/why not?)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Book Antiqua"/>
              <a:buNone/>
            </a:pPr>
            <a:r>
              <a:rPr lang="en-GB" sz="3500" b="0" i="0" u="none" strike="noStrike" cap="none">
                <a:solidFill>
                  <a:srgbClr val="6B7C72"/>
                </a:solidFill>
                <a:latin typeface="Book Antiqua"/>
                <a:ea typeface="Book Antiqua"/>
                <a:cs typeface="Book Antiqua"/>
                <a:sym typeface="Book Antiqua"/>
              </a:rPr>
              <a:t>CHECKLIST</a:t>
            </a:r>
            <a:endParaRPr sz="3500" b="0" i="0" u="none" strike="noStrike" cap="none">
              <a:solidFill>
                <a:srgbClr val="6B7C72"/>
              </a:solidFill>
              <a:latin typeface="Book Antiqua"/>
              <a:ea typeface="Book Antiqua"/>
              <a:cs typeface="Book Antiqua"/>
              <a:sym typeface="Book Antiqua"/>
            </a:endParaRPr>
          </a:p>
        </p:txBody>
      </p:sp>
      <p:sp>
        <p:nvSpPr>
          <p:cNvPr id="123" name="Google Shape;123;p14"/>
          <p:cNvSpPr txBox="1">
            <a:spLocks noGrp="1"/>
          </p:cNvSpPr>
          <p:nvPr>
            <p:ph type="body" idx="1"/>
          </p:nvPr>
        </p:nvSpPr>
        <p:spPr>
          <a:xfrm>
            <a:off x="457200" y="1752600"/>
            <a:ext cx="8229600" cy="4700736"/>
          </a:xfrm>
          <a:prstGeom prst="rect">
            <a:avLst/>
          </a:prstGeom>
          <a:solidFill>
            <a:schemeClr val="lt1"/>
          </a:solidFill>
          <a:ln>
            <a:noFill/>
          </a:ln>
        </p:spPr>
        <p:txBody>
          <a:bodyPr spcFirstLastPara="1" wrap="square" lIns="91425" tIns="45700" rIns="91425" bIns="45700" anchor="t" anchorCtr="0">
            <a:noAutofit/>
          </a:bodyPr>
          <a:lstStyle/>
          <a:p>
            <a:pPr marL="342900" marR="0" lvl="0" indent="-238759" algn="l" rtl="0">
              <a:lnSpc>
                <a:spcPct val="80000"/>
              </a:lnSpc>
              <a:spcBef>
                <a:spcPts val="0"/>
              </a:spcBef>
              <a:spcAft>
                <a:spcPts val="0"/>
              </a:spcAft>
              <a:buClr>
                <a:schemeClr val="accent1"/>
              </a:buClr>
              <a:buSzPts val="2200"/>
              <a:buFont typeface="Arial"/>
              <a:buChar char="•"/>
            </a:pPr>
            <a:r>
              <a:rPr lang="en-GB" sz="2200" b="0" i="0" u="none" strike="noStrike" cap="none">
                <a:solidFill>
                  <a:srgbClr val="FFC000"/>
                </a:solidFill>
                <a:latin typeface="Century Gothic"/>
                <a:ea typeface="Century Gothic"/>
                <a:cs typeface="Century Gothic"/>
                <a:sym typeface="Century Gothic"/>
              </a:rPr>
              <a:t>Explain the idea of corporate social responsibility</a:t>
            </a:r>
            <a:r>
              <a:rPr lang="en-GB" sz="2200" b="0" i="0" u="none" strike="noStrike" cap="none">
                <a:solidFill>
                  <a:schemeClr val="dk2"/>
                </a:solidFill>
                <a:latin typeface="Century Gothic"/>
                <a:ea typeface="Century Gothic"/>
                <a:cs typeface="Century Gothic"/>
                <a:sym typeface="Century Gothic"/>
              </a:rPr>
              <a:t>.</a:t>
            </a:r>
            <a:endParaRPr sz="2200"/>
          </a:p>
          <a:p>
            <a:pPr marL="342900" marR="0" lvl="0" indent="-238759" algn="l" rtl="0">
              <a:lnSpc>
                <a:spcPct val="80000"/>
              </a:lnSpc>
              <a:spcBef>
                <a:spcPts val="408"/>
              </a:spcBef>
              <a:spcAft>
                <a:spcPts val="0"/>
              </a:spcAft>
              <a:buClr>
                <a:srgbClr val="FF9900"/>
              </a:buClr>
              <a:buSzPts val="2200"/>
              <a:buFont typeface="Arial"/>
              <a:buChar char="•"/>
            </a:pPr>
            <a:r>
              <a:rPr lang="en-GB" sz="2200" b="0" i="0" u="none" strike="noStrike" cap="none">
                <a:solidFill>
                  <a:srgbClr val="FF9900"/>
                </a:solidFill>
                <a:latin typeface="Century Gothic"/>
                <a:ea typeface="Century Gothic"/>
                <a:cs typeface="Century Gothic"/>
                <a:sym typeface="Century Gothic"/>
              </a:rPr>
              <a:t>Explain with examples the idea of whistle-blowing</a:t>
            </a:r>
            <a:endParaRPr sz="2200">
              <a:solidFill>
                <a:srgbClr val="FF9900"/>
              </a:solidFill>
            </a:endParaRPr>
          </a:p>
          <a:p>
            <a:pPr marL="342900" marR="0" lvl="0" indent="-238759" algn="l" rtl="0">
              <a:lnSpc>
                <a:spcPct val="80000"/>
              </a:lnSpc>
              <a:spcBef>
                <a:spcPts val="408"/>
              </a:spcBef>
              <a:spcAft>
                <a:spcPts val="0"/>
              </a:spcAft>
              <a:buClr>
                <a:schemeClr val="accent1"/>
              </a:buClr>
              <a:buSzPts val="2200"/>
              <a:buFont typeface="Arial"/>
              <a:buChar char="•"/>
            </a:pPr>
            <a:r>
              <a:rPr lang="en-GB" sz="2200" b="0" i="0" u="none" strike="noStrike" cap="none">
                <a:solidFill>
                  <a:schemeClr val="dk2"/>
                </a:solidFill>
                <a:latin typeface="Century Gothic"/>
                <a:ea typeface="Century Gothic"/>
                <a:cs typeface="Century Gothic"/>
                <a:sym typeface="Century Gothic"/>
              </a:rPr>
              <a:t>Explain what is meant by globalisation and how this is linked to this topic</a:t>
            </a:r>
            <a:endParaRPr sz="2200"/>
          </a:p>
          <a:p>
            <a:pPr marL="342900" marR="0" lvl="0" indent="-238759" algn="l" rtl="0">
              <a:lnSpc>
                <a:spcPct val="80000"/>
              </a:lnSpc>
              <a:spcBef>
                <a:spcPts val="408"/>
              </a:spcBef>
              <a:spcAft>
                <a:spcPts val="0"/>
              </a:spcAft>
              <a:buClr>
                <a:schemeClr val="accent1"/>
              </a:buClr>
              <a:buSzPts val="2200"/>
              <a:buFont typeface="Arial"/>
              <a:buChar char="•"/>
            </a:pPr>
            <a:r>
              <a:rPr lang="en-GB" sz="2200" b="0" i="0" u="none" strike="noStrike" cap="none">
                <a:solidFill>
                  <a:schemeClr val="dk2"/>
                </a:solidFill>
                <a:latin typeface="Century Gothic"/>
                <a:ea typeface="Century Gothic"/>
                <a:cs typeface="Century Gothic"/>
                <a:sym typeface="Century Gothic"/>
              </a:rPr>
              <a:t>Explain and assess how well the theory of utilitarianism addresses the issues in business ethics</a:t>
            </a:r>
            <a:endParaRPr sz="2200"/>
          </a:p>
          <a:p>
            <a:pPr marL="342900" marR="0" lvl="0" indent="-238759" algn="l" rtl="0">
              <a:lnSpc>
                <a:spcPct val="80000"/>
              </a:lnSpc>
              <a:spcBef>
                <a:spcPts val="408"/>
              </a:spcBef>
              <a:spcAft>
                <a:spcPts val="0"/>
              </a:spcAft>
              <a:buClr>
                <a:schemeClr val="accent1"/>
              </a:buClr>
              <a:buSzPts val="2200"/>
              <a:buFont typeface="Arial"/>
              <a:buChar char="•"/>
            </a:pPr>
            <a:r>
              <a:rPr lang="en-GB" sz="2200" b="0" i="0" u="none" strike="noStrike" cap="none">
                <a:solidFill>
                  <a:schemeClr val="dk2"/>
                </a:solidFill>
                <a:latin typeface="Century Gothic"/>
                <a:ea typeface="Century Gothic"/>
                <a:cs typeface="Century Gothic"/>
                <a:sym typeface="Century Gothic"/>
              </a:rPr>
              <a:t>Explain and assess how well the theory of Kantian Ethics addresses the issues in business ethics</a:t>
            </a:r>
            <a:endParaRPr sz="2200"/>
          </a:p>
          <a:p>
            <a:pPr marL="342900" marR="0" lvl="0" indent="-238759" algn="l" rtl="0">
              <a:lnSpc>
                <a:spcPct val="80000"/>
              </a:lnSpc>
              <a:spcBef>
                <a:spcPts val="408"/>
              </a:spcBef>
              <a:spcAft>
                <a:spcPts val="0"/>
              </a:spcAft>
              <a:buClr>
                <a:schemeClr val="accent1"/>
              </a:buClr>
              <a:buSzPts val="2200"/>
              <a:buFont typeface="Arial"/>
              <a:buChar char="•"/>
            </a:pPr>
            <a:r>
              <a:rPr lang="en-GB" sz="2200" b="0" i="0" u="none" strike="noStrike" cap="none">
                <a:solidFill>
                  <a:schemeClr val="dk2"/>
                </a:solidFill>
                <a:latin typeface="Century Gothic"/>
                <a:ea typeface="Century Gothic"/>
                <a:cs typeface="Century Gothic"/>
                <a:sym typeface="Century Gothic"/>
              </a:rPr>
              <a:t>Assess whether corporate social responsibility is genuine or whether businesses are merely going through the ethical motions</a:t>
            </a:r>
            <a:endParaRPr sz="2200"/>
          </a:p>
          <a:p>
            <a:pPr marL="342900" marR="0" lvl="0" indent="-238759" algn="l" rtl="0">
              <a:lnSpc>
                <a:spcPct val="80000"/>
              </a:lnSpc>
              <a:spcBef>
                <a:spcPts val="408"/>
              </a:spcBef>
              <a:spcAft>
                <a:spcPts val="0"/>
              </a:spcAft>
              <a:buClr>
                <a:schemeClr val="accent1"/>
              </a:buClr>
              <a:buSzPts val="2200"/>
              <a:buFont typeface="Arial"/>
              <a:buChar char="•"/>
            </a:pPr>
            <a:r>
              <a:rPr lang="en-GB" sz="2200" b="0" i="0" u="none" strike="noStrike" cap="none">
                <a:solidFill>
                  <a:schemeClr val="dk2"/>
                </a:solidFill>
                <a:latin typeface="Century Gothic"/>
                <a:ea typeface="Century Gothic"/>
                <a:cs typeface="Century Gothic"/>
                <a:sym typeface="Century Gothic"/>
              </a:rPr>
              <a:t>Assess whether globalisation encourages or discourages business being ethical </a:t>
            </a:r>
            <a:endParaRPr sz="2200"/>
          </a:p>
          <a:p>
            <a:pPr marL="342900" marR="0" lvl="0" indent="-238759" algn="l" rtl="0">
              <a:lnSpc>
                <a:spcPct val="80000"/>
              </a:lnSpc>
              <a:spcBef>
                <a:spcPts val="408"/>
              </a:spcBef>
              <a:spcAft>
                <a:spcPts val="0"/>
              </a:spcAft>
              <a:buClr>
                <a:schemeClr val="accent1"/>
              </a:buClr>
              <a:buSzPts val="2200"/>
              <a:buFont typeface="Arial"/>
              <a:buChar char="•"/>
            </a:pPr>
            <a:r>
              <a:rPr lang="en-GB" sz="2200" b="0" i="0" u="none" strike="noStrike" cap="none">
                <a:solidFill>
                  <a:schemeClr val="dk2"/>
                </a:solidFill>
                <a:latin typeface="Century Gothic"/>
                <a:ea typeface="Century Gothic"/>
                <a:cs typeface="Century Gothic"/>
                <a:sym typeface="Century Gothic"/>
              </a:rPr>
              <a:t>Consider whether humans can flourish in our capitalist consumerist society. </a:t>
            </a:r>
            <a:endParaRPr sz="2200"/>
          </a:p>
          <a:p>
            <a:pPr marL="342900" marR="0" lvl="0" indent="-99059" algn="l" rtl="0">
              <a:lnSpc>
                <a:spcPct val="80000"/>
              </a:lnSpc>
              <a:spcBef>
                <a:spcPts val="408"/>
              </a:spcBef>
              <a:spcAft>
                <a:spcPts val="0"/>
              </a:spcAft>
              <a:buClr>
                <a:schemeClr val="accent1"/>
              </a:buClr>
              <a:buSzPts val="2040"/>
              <a:buFont typeface="Arial"/>
              <a:buNone/>
            </a:pPr>
            <a:endParaRPr sz="2440" b="0" i="0" u="none" strike="noStrike" cap="none">
              <a:solidFill>
                <a:schemeClr val="dk2"/>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Book Antiqua"/>
              <a:buNone/>
            </a:pPr>
            <a:r>
              <a:rPr lang="en-GB"/>
              <a:t>SOME </a:t>
            </a:r>
            <a:r>
              <a:rPr lang="en-GB" sz="3500" b="0" i="0" u="none" strike="noStrike" cap="none">
                <a:solidFill>
                  <a:srgbClr val="6B7C72"/>
                </a:solidFill>
                <a:latin typeface="Book Antiqua"/>
                <a:ea typeface="Book Antiqua"/>
                <a:cs typeface="Book Antiqua"/>
                <a:sym typeface="Book Antiqua"/>
              </a:rPr>
              <a:t>DISCUSSIONS</a:t>
            </a:r>
            <a:endParaRPr sz="3500" b="0" i="0" u="none" strike="noStrike" cap="none">
              <a:solidFill>
                <a:srgbClr val="6B7C72"/>
              </a:solidFill>
              <a:latin typeface="Book Antiqua"/>
              <a:ea typeface="Book Antiqua"/>
              <a:cs typeface="Book Antiqua"/>
              <a:sym typeface="Book Antiqua"/>
            </a:endParaRPr>
          </a:p>
        </p:txBody>
      </p:sp>
      <p:sp>
        <p:nvSpPr>
          <p:cNvPr id="129" name="Google Shape;129;p15"/>
          <p:cNvSpPr txBox="1">
            <a:spLocks noGrp="1"/>
          </p:cNvSpPr>
          <p:nvPr>
            <p:ph type="body" idx="1"/>
          </p:nvPr>
        </p:nvSpPr>
        <p:spPr>
          <a:xfrm>
            <a:off x="291550" y="1752600"/>
            <a:ext cx="8668800" cy="4737900"/>
          </a:xfrm>
          <a:prstGeom prst="rect">
            <a:avLst/>
          </a:prstGeom>
          <a:noFill/>
          <a:ln>
            <a:noFill/>
          </a:ln>
        </p:spPr>
        <p:txBody>
          <a:bodyPr spcFirstLastPara="1" wrap="square" lIns="91425" tIns="45700" rIns="91425" bIns="45700" anchor="t" anchorCtr="0">
            <a:noAutofit/>
          </a:bodyPr>
          <a:lstStyle/>
          <a:p>
            <a:pPr marL="571500" marR="0" lvl="0" indent="-443230" algn="l" rtl="0">
              <a:spcBef>
                <a:spcPts val="0"/>
              </a:spcBef>
              <a:spcAft>
                <a:spcPts val="0"/>
              </a:spcAft>
              <a:buClr>
                <a:schemeClr val="accent1"/>
              </a:buClr>
              <a:buSzPts val="2000"/>
              <a:buFont typeface="Book Antiqua"/>
              <a:buAutoNum type="arabicPeriod"/>
            </a:pPr>
            <a:r>
              <a:rPr lang="en-GB" sz="2000" b="0" i="0" u="none" strike="noStrike" cap="none" dirty="0">
                <a:solidFill>
                  <a:schemeClr val="dk2"/>
                </a:solidFill>
                <a:latin typeface="Century Gothic"/>
                <a:ea typeface="Century Gothic"/>
                <a:cs typeface="Century Gothic"/>
                <a:sym typeface="Century Gothic"/>
              </a:rPr>
              <a:t>The same T-shirt that was £10 in Topshop is £4 in </a:t>
            </a:r>
            <a:r>
              <a:rPr lang="en-GB" sz="2000" b="0" i="0" u="none" strike="noStrike" cap="none" dirty="0" err="1">
                <a:solidFill>
                  <a:schemeClr val="dk2"/>
                </a:solidFill>
                <a:latin typeface="Century Gothic"/>
                <a:ea typeface="Century Gothic"/>
                <a:cs typeface="Century Gothic"/>
                <a:sym typeface="Century Gothic"/>
              </a:rPr>
              <a:t>primark</a:t>
            </a:r>
            <a:r>
              <a:rPr lang="en-GB" sz="2000" b="0" i="0" u="none" strike="noStrike" cap="none" dirty="0">
                <a:solidFill>
                  <a:schemeClr val="dk2"/>
                </a:solidFill>
                <a:latin typeface="Century Gothic"/>
                <a:ea typeface="Century Gothic"/>
                <a:cs typeface="Century Gothic"/>
                <a:sym typeface="Century Gothic"/>
              </a:rPr>
              <a:t> and £5 in Tesco. A similar T-shirt with a designer label in ‘Clothing </a:t>
            </a:r>
            <a:r>
              <a:rPr lang="en-GB" sz="2000" b="0" i="0" u="none" strike="noStrike" cap="none" dirty="0" smtClean="0">
                <a:solidFill>
                  <a:schemeClr val="dk2"/>
                </a:solidFill>
                <a:latin typeface="Century Gothic"/>
                <a:ea typeface="Century Gothic"/>
                <a:cs typeface="Century Gothic"/>
                <a:sym typeface="Century Gothic"/>
              </a:rPr>
              <a:t>La-Posh</a:t>
            </a:r>
            <a:r>
              <a:rPr lang="en-GB" sz="2000" b="0" i="0" u="none" strike="noStrike" cap="none" dirty="0">
                <a:solidFill>
                  <a:schemeClr val="dk2"/>
                </a:solidFill>
                <a:latin typeface="Century Gothic"/>
                <a:ea typeface="Century Gothic"/>
                <a:cs typeface="Century Gothic"/>
                <a:sym typeface="Century Gothic"/>
              </a:rPr>
              <a:t>’ is £20. What would you buy?</a:t>
            </a:r>
            <a:endParaRPr sz="2000" dirty="0"/>
          </a:p>
          <a:p>
            <a:pPr marL="571500" marR="0" lvl="0" indent="-443230" algn="l" rtl="0">
              <a:spcBef>
                <a:spcPts val="444"/>
              </a:spcBef>
              <a:spcAft>
                <a:spcPts val="0"/>
              </a:spcAft>
              <a:buClr>
                <a:schemeClr val="accent1"/>
              </a:buClr>
              <a:buSzPts val="2000"/>
              <a:buFont typeface="Book Antiqua"/>
              <a:buAutoNum type="arabicPeriod"/>
            </a:pPr>
            <a:r>
              <a:rPr lang="en-GB" sz="2000" b="0" i="0" u="none" strike="noStrike" cap="none" dirty="0">
                <a:solidFill>
                  <a:schemeClr val="dk2"/>
                </a:solidFill>
                <a:latin typeface="Century Gothic"/>
                <a:ea typeface="Century Gothic"/>
                <a:cs typeface="Century Gothic"/>
                <a:sym typeface="Century Gothic"/>
              </a:rPr>
              <a:t>The burgers in </a:t>
            </a:r>
            <a:r>
              <a:rPr lang="en-GB" sz="2000" b="0" i="0" u="none" strike="noStrike" cap="none" dirty="0" err="1">
                <a:solidFill>
                  <a:schemeClr val="dk2"/>
                </a:solidFill>
                <a:latin typeface="Century Gothic"/>
                <a:ea typeface="Century Gothic"/>
                <a:cs typeface="Century Gothic"/>
                <a:sym typeface="Century Gothic"/>
              </a:rPr>
              <a:t>Sainsco</a:t>
            </a:r>
            <a:r>
              <a:rPr lang="en-GB" sz="2000" b="0" i="0" u="none" strike="noStrike" cap="none" dirty="0">
                <a:solidFill>
                  <a:schemeClr val="dk2"/>
                </a:solidFill>
                <a:latin typeface="Century Gothic"/>
                <a:ea typeface="Century Gothic"/>
                <a:cs typeface="Century Gothic"/>
                <a:sym typeface="Century Gothic"/>
              </a:rPr>
              <a:t> say 100% beef. Does it matter if they are not?</a:t>
            </a:r>
            <a:endParaRPr sz="2000" dirty="0"/>
          </a:p>
          <a:p>
            <a:pPr marL="571500" marR="0" lvl="0" indent="-443230" algn="l" rtl="0">
              <a:spcBef>
                <a:spcPts val="444"/>
              </a:spcBef>
              <a:spcAft>
                <a:spcPts val="0"/>
              </a:spcAft>
              <a:buClr>
                <a:schemeClr val="accent1"/>
              </a:buClr>
              <a:buSzPts val="2000"/>
              <a:buFont typeface="Book Antiqua"/>
              <a:buAutoNum type="arabicPeriod"/>
            </a:pPr>
            <a:r>
              <a:rPr lang="en-GB" sz="2000" b="0" i="0" u="none" strike="noStrike" cap="none" dirty="0">
                <a:solidFill>
                  <a:schemeClr val="dk2"/>
                </a:solidFill>
                <a:latin typeface="Century Gothic"/>
                <a:ea typeface="Century Gothic"/>
                <a:cs typeface="Century Gothic"/>
                <a:sym typeface="Century Gothic"/>
              </a:rPr>
              <a:t>Organic free range eggs cost over £1 for half a dozen. There are other own brand eggs in the shop for less than 50p. How come? Which to buy? </a:t>
            </a:r>
            <a:endParaRPr sz="2000" b="0" i="0" u="none" strike="noStrike" cap="none" dirty="0">
              <a:solidFill>
                <a:schemeClr val="dk2"/>
              </a:solidFill>
              <a:latin typeface="Century Gothic"/>
              <a:ea typeface="Century Gothic"/>
              <a:cs typeface="Century Gothic"/>
              <a:sym typeface="Century Gothic"/>
            </a:endParaRPr>
          </a:p>
          <a:p>
            <a:pPr marL="571500" lvl="0" indent="-431800" algn="l" rtl="0">
              <a:spcBef>
                <a:spcPts val="407"/>
              </a:spcBef>
              <a:spcAft>
                <a:spcPts val="0"/>
              </a:spcAft>
              <a:buClr>
                <a:schemeClr val="accent1"/>
              </a:buClr>
              <a:buSzPts val="2000"/>
              <a:buFont typeface="Book Antiqua"/>
              <a:buAutoNum type="arabicPeriod"/>
            </a:pPr>
            <a:r>
              <a:rPr lang="en-GB" sz="2000" dirty="0"/>
              <a:t>HARDER: In the UK we have minimum wage and are also obliged to pay people equally regardless of gender. It is a lot cheaper to produce goods in countries without these laws. (Term - Globalisation)</a:t>
            </a:r>
            <a:endParaRPr sz="2000" dirty="0"/>
          </a:p>
          <a:p>
            <a:pPr marL="571500" lvl="0" indent="-431800" algn="l" rtl="0">
              <a:spcBef>
                <a:spcPts val="407"/>
              </a:spcBef>
              <a:spcAft>
                <a:spcPts val="0"/>
              </a:spcAft>
              <a:buClr>
                <a:schemeClr val="accent1"/>
              </a:buClr>
              <a:buSzPts val="2000"/>
              <a:buFont typeface="Book Antiqua"/>
              <a:buAutoNum type="arabicPeriod"/>
            </a:pPr>
            <a:r>
              <a:rPr lang="en-GB" sz="2000" dirty="0"/>
              <a:t>HARDER: Bankers and shareholders receive large bonuses when the business does well. Should some of the profits also be passed on to the customers? (Terms - shareholders vs stakeholders)</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426128" y="408372"/>
            <a:ext cx="8260800" cy="10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Key Concept</a:t>
            </a:r>
            <a:endParaRPr/>
          </a:p>
        </p:txBody>
      </p:sp>
      <p:sp>
        <p:nvSpPr>
          <p:cNvPr id="135" name="Google Shape;135;p16"/>
          <p:cNvSpPr txBox="1">
            <a:spLocks noGrp="1"/>
          </p:cNvSpPr>
          <p:nvPr>
            <p:ph type="body" idx="1"/>
          </p:nvPr>
        </p:nvSpPr>
        <p:spPr>
          <a:xfrm>
            <a:off x="457200" y="1752600"/>
            <a:ext cx="8229600" cy="43737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GB" b="1"/>
              <a:t>Corporate Social Responsibility</a:t>
            </a:r>
            <a:r>
              <a:rPr lang="en-GB"/>
              <a:t> - the idea that businesses and organisations have ethical responsibilities to the wider community and the environment (all stakeholders) </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r>
              <a:rPr lang="en-GB"/>
              <a:t>The diagram on the next page (see also p45 of revision guide) shows how it may be possible to get a sense of how ethical a business 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7"/>
          <p:cNvSpPr txBox="1">
            <a:spLocks noGrp="1"/>
          </p:cNvSpPr>
          <p:nvPr>
            <p:ph type="title"/>
          </p:nvPr>
        </p:nvSpPr>
        <p:spPr>
          <a:xfrm>
            <a:off x="426128" y="408372"/>
            <a:ext cx="8260800" cy="10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17"/>
          <p:cNvSpPr txBox="1">
            <a:spLocks noGrp="1"/>
          </p:cNvSpPr>
          <p:nvPr>
            <p:ph type="body" idx="1"/>
          </p:nvPr>
        </p:nvSpPr>
        <p:spPr>
          <a:xfrm>
            <a:off x="457200" y="1752600"/>
            <a:ext cx="8229600" cy="43737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pic>
        <p:nvPicPr>
          <p:cNvPr id="142" name="Google Shape;142;p17"/>
          <p:cNvPicPr preferRelativeResize="0"/>
          <p:nvPr/>
        </p:nvPicPr>
        <p:blipFill>
          <a:blip r:embed="rId3">
            <a:alphaModFix/>
          </a:blip>
          <a:stretch>
            <a:fillRect/>
          </a:stretch>
        </p:blipFill>
        <p:spPr>
          <a:xfrm>
            <a:off x="1292124" y="285750"/>
            <a:ext cx="6795025" cy="657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426128" y="408372"/>
            <a:ext cx="8260800" cy="10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CSR: What’s not to like?</a:t>
            </a:r>
            <a:endParaRPr/>
          </a:p>
        </p:txBody>
      </p:sp>
      <p:sp>
        <p:nvSpPr>
          <p:cNvPr id="148" name="Google Shape;148;p18"/>
          <p:cNvSpPr txBox="1">
            <a:spLocks noGrp="1"/>
          </p:cNvSpPr>
          <p:nvPr>
            <p:ph type="body" idx="1"/>
          </p:nvPr>
        </p:nvSpPr>
        <p:spPr>
          <a:xfrm>
            <a:off x="457200" y="1752600"/>
            <a:ext cx="8229600" cy="43737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GB"/>
              <a:t>It would seem that corporate social responsibility is a good idea and that all businesses should behave ethically - however the real world is not like that. What happens if doing the right thing starts to cost you money?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426128" y="408372"/>
            <a:ext cx="8260800" cy="1039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Book Antiqua"/>
              <a:buNone/>
            </a:pPr>
            <a:r>
              <a:rPr lang="en-GB" sz="3500" b="0" i="0" u="none" strike="noStrike" cap="none">
                <a:solidFill>
                  <a:srgbClr val="6B7C72"/>
                </a:solidFill>
                <a:latin typeface="Book Antiqua"/>
                <a:ea typeface="Book Antiqua"/>
                <a:cs typeface="Book Antiqua"/>
                <a:sym typeface="Book Antiqua"/>
              </a:rPr>
              <a:t>3 </a:t>
            </a:r>
            <a:r>
              <a:rPr lang="en-GB"/>
              <a:t>VIEWS</a:t>
            </a:r>
            <a:r>
              <a:rPr lang="en-GB" sz="3500" b="0" i="0" u="none" strike="noStrike" cap="none">
                <a:solidFill>
                  <a:srgbClr val="6B7C72"/>
                </a:solidFill>
                <a:latin typeface="Book Antiqua"/>
                <a:ea typeface="Book Antiqua"/>
                <a:cs typeface="Book Antiqua"/>
                <a:sym typeface="Book Antiqua"/>
              </a:rPr>
              <a:t> </a:t>
            </a:r>
            <a:endParaRPr sz="3500" b="0" i="0" u="none" strike="noStrike" cap="none">
              <a:solidFill>
                <a:srgbClr val="6B7C72"/>
              </a:solidFill>
              <a:latin typeface="Book Antiqua"/>
              <a:ea typeface="Book Antiqua"/>
              <a:cs typeface="Book Antiqua"/>
              <a:sym typeface="Book Antiqua"/>
            </a:endParaRPr>
          </a:p>
        </p:txBody>
      </p:sp>
      <p:sp>
        <p:nvSpPr>
          <p:cNvPr id="154" name="Google Shape;154;p19"/>
          <p:cNvSpPr/>
          <p:nvPr/>
        </p:nvSpPr>
        <p:spPr>
          <a:xfrm>
            <a:off x="288050" y="4082148"/>
            <a:ext cx="2952300" cy="2775900"/>
          </a:xfrm>
          <a:prstGeom prst="roundRect">
            <a:avLst>
              <a:gd name="adj" fmla="val 16667"/>
            </a:avLst>
          </a:prstGeom>
          <a:solidFill>
            <a:schemeClr val="accent1"/>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b="0" i="0" u="none" strike="noStrike" cap="none">
                <a:solidFill>
                  <a:schemeClr val="lt1"/>
                </a:solidFill>
                <a:latin typeface="Century Gothic"/>
                <a:ea typeface="Century Gothic"/>
                <a:cs typeface="Century Gothic"/>
                <a:sym typeface="Century Gothic"/>
              </a:rPr>
              <a:t>Friedman – Businesses exist to make money - no need for CSR</a:t>
            </a:r>
            <a:endParaRPr sz="2400">
              <a:solidFill>
                <a:schemeClr val="lt1"/>
              </a:solidFill>
              <a:latin typeface="Century Gothic"/>
              <a:ea typeface="Century Gothic"/>
              <a:cs typeface="Century Gothic"/>
              <a:sym typeface="Century Gothic"/>
            </a:endParaRPr>
          </a:p>
        </p:txBody>
      </p:sp>
      <p:sp>
        <p:nvSpPr>
          <p:cNvPr id="155" name="Google Shape;155;p19"/>
          <p:cNvSpPr/>
          <p:nvPr/>
        </p:nvSpPr>
        <p:spPr>
          <a:xfrm>
            <a:off x="3419875" y="4082150"/>
            <a:ext cx="2592300" cy="2775900"/>
          </a:xfrm>
          <a:prstGeom prst="roundRect">
            <a:avLst>
              <a:gd name="adj" fmla="val 16667"/>
            </a:avLst>
          </a:prstGeom>
          <a:solidFill>
            <a:schemeClr val="accent1"/>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lt1"/>
                </a:solidFill>
                <a:latin typeface="Century Gothic"/>
                <a:ea typeface="Century Gothic"/>
                <a:cs typeface="Century Gothic"/>
                <a:sym typeface="Century Gothic"/>
              </a:rPr>
              <a:t>Smith – Good Ethics IS Good Business. CSR helps the business in the end. (Utilitarian)</a:t>
            </a:r>
            <a:endParaRPr sz="2400">
              <a:solidFill>
                <a:schemeClr val="lt1"/>
              </a:solidFill>
              <a:latin typeface="Century Gothic"/>
              <a:ea typeface="Century Gothic"/>
              <a:cs typeface="Century Gothic"/>
              <a:sym typeface="Century Gothic"/>
            </a:endParaRPr>
          </a:p>
        </p:txBody>
      </p:sp>
      <p:sp>
        <p:nvSpPr>
          <p:cNvPr id="156" name="Google Shape;156;p19"/>
          <p:cNvSpPr/>
          <p:nvPr/>
        </p:nvSpPr>
        <p:spPr>
          <a:xfrm>
            <a:off x="6191700" y="4082150"/>
            <a:ext cx="2952300" cy="2775900"/>
          </a:xfrm>
          <a:prstGeom prst="roundRect">
            <a:avLst>
              <a:gd name="adj" fmla="val 16667"/>
            </a:avLst>
          </a:prstGeom>
          <a:solidFill>
            <a:schemeClr val="accent1"/>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lt1"/>
                </a:solidFill>
                <a:latin typeface="Century Gothic"/>
                <a:ea typeface="Century Gothic"/>
                <a:cs typeface="Century Gothic"/>
                <a:sym typeface="Century Gothic"/>
              </a:rPr>
              <a:t>Kant – Good Ethics is more important than Good Business. Do the right thing even if you lose money. </a:t>
            </a:r>
            <a:endParaRPr sz="2400">
              <a:solidFill>
                <a:schemeClr val="lt1"/>
              </a:solidFill>
              <a:latin typeface="Century Gothic"/>
              <a:ea typeface="Century Gothic"/>
              <a:cs typeface="Century Gothic"/>
              <a:sym typeface="Century Gothic"/>
            </a:endParaRPr>
          </a:p>
        </p:txBody>
      </p:sp>
      <p:pic>
        <p:nvPicPr>
          <p:cNvPr id="157" name="Google Shape;157;p19"/>
          <p:cNvPicPr preferRelativeResize="0"/>
          <p:nvPr/>
        </p:nvPicPr>
        <p:blipFill rotWithShape="1">
          <a:blip r:embed="rId3">
            <a:alphaModFix/>
          </a:blip>
          <a:srcRect/>
          <a:stretch/>
        </p:blipFill>
        <p:spPr>
          <a:xfrm>
            <a:off x="6689125" y="1681049"/>
            <a:ext cx="1691700" cy="2033700"/>
          </a:xfrm>
          <a:prstGeom prst="rect">
            <a:avLst/>
          </a:prstGeom>
          <a:noFill/>
          <a:ln>
            <a:noFill/>
          </a:ln>
        </p:spPr>
      </p:pic>
      <p:pic>
        <p:nvPicPr>
          <p:cNvPr id="158" name="Google Shape;158;p19" descr="A sketch of a man facing to the right"/>
          <p:cNvPicPr preferRelativeResize="0"/>
          <p:nvPr/>
        </p:nvPicPr>
        <p:blipFill rotWithShape="1">
          <a:blip r:embed="rId4">
            <a:alphaModFix/>
          </a:blip>
          <a:srcRect/>
          <a:stretch/>
        </p:blipFill>
        <p:spPr>
          <a:xfrm>
            <a:off x="3561613" y="1681047"/>
            <a:ext cx="1368000" cy="2033700"/>
          </a:xfrm>
          <a:prstGeom prst="rect">
            <a:avLst/>
          </a:prstGeom>
          <a:noFill/>
          <a:ln>
            <a:noFill/>
          </a:ln>
        </p:spPr>
      </p:pic>
      <p:pic>
        <p:nvPicPr>
          <p:cNvPr id="159" name="Google Shape;159;p19" descr="Milton Friedman1.jpg"/>
          <p:cNvPicPr preferRelativeResize="0"/>
          <p:nvPr/>
        </p:nvPicPr>
        <p:blipFill rotWithShape="1">
          <a:blip r:embed="rId5">
            <a:alphaModFix/>
          </a:blip>
          <a:srcRect/>
          <a:stretch/>
        </p:blipFill>
        <p:spPr>
          <a:xfrm>
            <a:off x="580323" y="1631698"/>
            <a:ext cx="1466700" cy="213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426128" y="408372"/>
            <a:ext cx="8260672" cy="10394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Book Antiqua"/>
              <a:buNone/>
            </a:pPr>
            <a:r>
              <a:rPr lang="en-GB" sz="3500" b="0" i="0" u="none" strike="noStrike" cap="none">
                <a:solidFill>
                  <a:srgbClr val="6B7C72"/>
                </a:solidFill>
                <a:latin typeface="Book Antiqua"/>
                <a:ea typeface="Book Antiqua"/>
                <a:cs typeface="Book Antiqua"/>
                <a:sym typeface="Book Antiqua"/>
              </a:rPr>
              <a:t>MEET MILTON FRIEDMAN</a:t>
            </a:r>
            <a:endParaRPr sz="3500" b="0" i="0" u="none" strike="noStrike" cap="none">
              <a:solidFill>
                <a:srgbClr val="6B7C72"/>
              </a:solidFill>
              <a:latin typeface="Book Antiqua"/>
              <a:ea typeface="Book Antiqua"/>
              <a:cs typeface="Book Antiqua"/>
              <a:sym typeface="Book Antiqua"/>
            </a:endParaRPr>
          </a:p>
        </p:txBody>
      </p:sp>
      <p:pic>
        <p:nvPicPr>
          <p:cNvPr id="165" name="Google Shape;165;p20"/>
          <p:cNvPicPr preferRelativeResize="0">
            <a:picLocks noGrp="1"/>
          </p:cNvPicPr>
          <p:nvPr>
            <p:ph type="body" idx="1"/>
          </p:nvPr>
        </p:nvPicPr>
        <p:blipFill rotWithShape="1">
          <a:blip r:embed="rId3">
            <a:alphaModFix/>
          </a:blip>
          <a:srcRect/>
          <a:stretch/>
        </p:blipFill>
        <p:spPr>
          <a:xfrm>
            <a:off x="323526" y="1719074"/>
            <a:ext cx="2952300" cy="1968300"/>
          </a:xfrm>
          <a:prstGeom prst="rect">
            <a:avLst/>
          </a:prstGeom>
          <a:noFill/>
          <a:ln>
            <a:noFill/>
          </a:ln>
        </p:spPr>
      </p:pic>
      <p:sp>
        <p:nvSpPr>
          <p:cNvPr id="166" name="Google Shape;166;p20"/>
          <p:cNvSpPr txBox="1">
            <a:spLocks noGrp="1"/>
          </p:cNvSpPr>
          <p:nvPr>
            <p:ph type="body" idx="2"/>
          </p:nvPr>
        </p:nvSpPr>
        <p:spPr>
          <a:xfrm>
            <a:off x="3275825" y="3852675"/>
            <a:ext cx="5868300" cy="3070500"/>
          </a:xfrm>
          <a:prstGeom prst="rect">
            <a:avLst/>
          </a:prstGeom>
          <a:noFill/>
          <a:ln>
            <a:noFill/>
          </a:ln>
        </p:spPr>
        <p:txBody>
          <a:bodyPr spcFirstLastPara="1" wrap="square" lIns="91425" tIns="45700" rIns="91425" bIns="45700" anchor="t" anchorCtr="0">
            <a:noAutofit/>
          </a:bodyPr>
          <a:lstStyle/>
          <a:p>
            <a:pPr marL="114300" marR="0" lvl="0" indent="0" algn="l" rtl="0">
              <a:lnSpc>
                <a:spcPct val="80000"/>
              </a:lnSpc>
              <a:spcBef>
                <a:spcPts val="0"/>
              </a:spcBef>
              <a:spcAft>
                <a:spcPts val="0"/>
              </a:spcAft>
              <a:buClr>
                <a:schemeClr val="accent1"/>
              </a:buClr>
              <a:buFont typeface="Arial"/>
              <a:buNone/>
            </a:pPr>
            <a:r>
              <a:rPr lang="en-GB" sz="2170" b="0" i="1" u="none" strike="noStrike" cap="none">
                <a:solidFill>
                  <a:schemeClr val="dk2"/>
                </a:solidFill>
                <a:latin typeface="Century Gothic"/>
                <a:ea typeface="Century Gothic"/>
                <a:cs typeface="Century Gothic"/>
                <a:sym typeface="Century Gothic"/>
              </a:rPr>
              <a:t>‘What does it mean to say that "business" has responsibilities? </a:t>
            </a:r>
            <a:r>
              <a:rPr lang="en-GB" sz="2170" b="1" i="1" u="none" strike="noStrike" cap="none">
                <a:solidFill>
                  <a:schemeClr val="dk2"/>
                </a:solidFill>
                <a:latin typeface="Century Gothic"/>
                <a:ea typeface="Century Gothic"/>
                <a:cs typeface="Century Gothic"/>
                <a:sym typeface="Century Gothic"/>
              </a:rPr>
              <a:t>Only people can have responsibilities.</a:t>
            </a:r>
            <a:r>
              <a:rPr lang="en-GB" sz="2170" b="0" i="1" u="none" strike="noStrike" cap="none">
                <a:solidFill>
                  <a:schemeClr val="dk2"/>
                </a:solidFill>
                <a:latin typeface="Century Gothic"/>
                <a:ea typeface="Century Gothic"/>
                <a:cs typeface="Century Gothic"/>
                <a:sym typeface="Century Gothic"/>
              </a:rPr>
              <a:t> A corporation is an artificial person and in this sense may have artificial responsibilities, </a:t>
            </a:r>
            <a:r>
              <a:rPr lang="en-GB" sz="2170" b="1" i="1" u="none" strike="noStrike" cap="none">
                <a:solidFill>
                  <a:schemeClr val="dk2"/>
                </a:solidFill>
                <a:latin typeface="Century Gothic"/>
                <a:ea typeface="Century Gothic"/>
                <a:cs typeface="Century Gothic"/>
                <a:sym typeface="Century Gothic"/>
              </a:rPr>
              <a:t>but "business" as a whole cannot be said to have responsibilities,</a:t>
            </a:r>
            <a:r>
              <a:rPr lang="en-GB" sz="2170" b="0" i="1" u="none" strike="noStrike" cap="none">
                <a:solidFill>
                  <a:schemeClr val="dk2"/>
                </a:solidFill>
                <a:latin typeface="Century Gothic"/>
                <a:ea typeface="Century Gothic"/>
                <a:cs typeface="Century Gothic"/>
                <a:sym typeface="Century Gothic"/>
              </a:rPr>
              <a:t> even in this vague sense.’ </a:t>
            </a:r>
            <a:endParaRPr sz="2170" b="0" i="0" u="none" strike="noStrike" cap="none">
              <a:solidFill>
                <a:schemeClr val="dk2"/>
              </a:solidFill>
              <a:latin typeface="Century Gothic"/>
              <a:ea typeface="Century Gothic"/>
              <a:cs typeface="Century Gothic"/>
              <a:sym typeface="Century Gothic"/>
            </a:endParaRPr>
          </a:p>
        </p:txBody>
      </p:sp>
      <p:sp>
        <p:nvSpPr>
          <p:cNvPr id="167" name="Google Shape;167;p20"/>
          <p:cNvSpPr txBox="1"/>
          <p:nvPr/>
        </p:nvSpPr>
        <p:spPr>
          <a:xfrm>
            <a:off x="3578150" y="1719075"/>
            <a:ext cx="5386500" cy="1847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1" u="none" strike="noStrike" cap="none">
                <a:solidFill>
                  <a:schemeClr val="dk1"/>
                </a:solidFill>
                <a:latin typeface="Century Gothic"/>
                <a:ea typeface="Century Gothic"/>
                <a:cs typeface="Century Gothic"/>
                <a:sym typeface="Century Gothic"/>
              </a:rPr>
              <a:t>"there is </a:t>
            </a:r>
            <a:r>
              <a:rPr lang="en-GB" sz="1800" b="1" i="1" u="none" strike="noStrike" cap="none">
                <a:solidFill>
                  <a:schemeClr val="dk1"/>
                </a:solidFill>
                <a:latin typeface="Century Gothic"/>
                <a:ea typeface="Century Gothic"/>
                <a:cs typeface="Century Gothic"/>
                <a:sym typeface="Century Gothic"/>
              </a:rPr>
              <a:t>one and only one social responsibility of business</a:t>
            </a:r>
            <a:r>
              <a:rPr lang="en-GB" sz="1800" b="0" i="1" u="none" strike="noStrike" cap="none">
                <a:solidFill>
                  <a:schemeClr val="dk1"/>
                </a:solidFill>
                <a:latin typeface="Century Gothic"/>
                <a:ea typeface="Century Gothic"/>
                <a:cs typeface="Century Gothic"/>
                <a:sym typeface="Century Gothic"/>
              </a:rPr>
              <a:t>–to use its resources and engage in activities designed </a:t>
            </a:r>
            <a:r>
              <a:rPr lang="en-GB" sz="1800" b="1" i="1" u="none" strike="noStrike" cap="none">
                <a:solidFill>
                  <a:schemeClr val="dk1"/>
                </a:solidFill>
                <a:latin typeface="Century Gothic"/>
                <a:ea typeface="Century Gothic"/>
                <a:cs typeface="Century Gothic"/>
                <a:sym typeface="Century Gothic"/>
              </a:rPr>
              <a:t>to increase its profits </a:t>
            </a:r>
            <a:r>
              <a:rPr lang="en-GB" sz="1800" b="0" i="1" u="none" strike="noStrike" cap="none">
                <a:solidFill>
                  <a:schemeClr val="dk1"/>
                </a:solidFill>
                <a:latin typeface="Century Gothic"/>
                <a:ea typeface="Century Gothic"/>
                <a:cs typeface="Century Gothic"/>
                <a:sym typeface="Century Gothic"/>
              </a:rPr>
              <a:t>so long as it stays within the rules of the game, which is to say, engages in open and free competition without deception or fraud."</a:t>
            </a:r>
            <a:endParaRPr sz="1800">
              <a:solidFill>
                <a:schemeClr val="dk1"/>
              </a:solidFill>
              <a:latin typeface="Century Gothic"/>
              <a:ea typeface="Century Gothic"/>
              <a:cs typeface="Century Gothic"/>
              <a:sym typeface="Century Gothic"/>
            </a:endParaRPr>
          </a:p>
        </p:txBody>
      </p:sp>
      <p:sp>
        <p:nvSpPr>
          <p:cNvPr id="168" name="Google Shape;168;p20"/>
          <p:cNvSpPr/>
          <p:nvPr/>
        </p:nvSpPr>
        <p:spPr>
          <a:xfrm>
            <a:off x="323525" y="3958650"/>
            <a:ext cx="2513700" cy="1152000"/>
          </a:xfrm>
          <a:prstGeom prst="roundRect">
            <a:avLst>
              <a:gd name="adj" fmla="val 16667"/>
            </a:avLst>
          </a:prstGeom>
          <a:solidFill>
            <a:schemeClr val="accent1"/>
          </a:solidFill>
          <a:ln w="25400" cap="flat" cmpd="sng">
            <a:solidFill>
              <a:srgbClr val="6B766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lt1"/>
                </a:solidFill>
                <a:latin typeface="Century Gothic"/>
                <a:ea typeface="Century Gothic"/>
                <a:cs typeface="Century Gothic"/>
                <a:sym typeface="Century Gothic"/>
              </a:rPr>
              <a:t>Friedman argues that there is no business ethics as such</a:t>
            </a:r>
            <a:endParaRPr sz="1800">
              <a:solidFill>
                <a:schemeClr val="lt1"/>
              </a:solidFill>
              <a:latin typeface="Century Gothic"/>
              <a:ea typeface="Century Gothic"/>
              <a:cs typeface="Century Gothic"/>
              <a:sym typeface="Century Gothic"/>
            </a:endParaRPr>
          </a:p>
        </p:txBody>
      </p:sp>
      <p:sp>
        <p:nvSpPr>
          <p:cNvPr id="169" name="Google Shape;169;p20"/>
          <p:cNvSpPr/>
          <p:nvPr/>
        </p:nvSpPr>
        <p:spPr>
          <a:xfrm>
            <a:off x="551100" y="6061975"/>
            <a:ext cx="8413500" cy="795900"/>
          </a:xfrm>
          <a:prstGeom prst="rect">
            <a:avLst/>
          </a:prstGeom>
          <a:solidFill>
            <a:schemeClr val="accent1"/>
          </a:solidFill>
          <a:ln w="25400" cap="flat" cmpd="sng">
            <a:solidFill>
              <a:srgbClr val="6B76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t>Friedman’s views have been very influential in the late 20th and early 21st century: In the 1980s - President Reagan and Prime Minister Margaret Thatcher. Modern Right Wing Politics too...</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426128" y="408372"/>
            <a:ext cx="8260800" cy="1039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B7C72"/>
              </a:buClr>
              <a:buFont typeface="Book Antiqua"/>
              <a:buNone/>
            </a:pPr>
            <a:r>
              <a:rPr lang="en-GB"/>
              <a:t>Task 1 : CSR and Friedman</a:t>
            </a:r>
            <a:endParaRPr sz="3500" b="0" i="0" u="none" strike="noStrike" cap="none">
              <a:solidFill>
                <a:srgbClr val="6B7C72"/>
              </a:solidFill>
              <a:latin typeface="Book Antiqua"/>
              <a:ea typeface="Book Antiqua"/>
              <a:cs typeface="Book Antiqua"/>
              <a:sym typeface="Book Antiqua"/>
            </a:endParaRPr>
          </a:p>
        </p:txBody>
      </p:sp>
      <p:sp>
        <p:nvSpPr>
          <p:cNvPr id="209" name="Google Shape;209;p24"/>
          <p:cNvSpPr txBox="1">
            <a:spLocks noGrp="1"/>
          </p:cNvSpPr>
          <p:nvPr>
            <p:ph type="body" idx="1"/>
          </p:nvPr>
        </p:nvSpPr>
        <p:spPr>
          <a:xfrm>
            <a:off x="457200" y="1752600"/>
            <a:ext cx="8229600" cy="43737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480"/>
              </a:spcBef>
              <a:spcAft>
                <a:spcPts val="0"/>
              </a:spcAft>
              <a:buClr>
                <a:schemeClr val="dk2"/>
              </a:buClr>
              <a:buSzPts val="2400"/>
              <a:buFont typeface="Century Gothic"/>
              <a:buAutoNum type="arabicPeriod"/>
            </a:pPr>
            <a:r>
              <a:rPr lang="en-GB" sz="2400" b="0" i="0" u="none" strike="noStrike" cap="none">
                <a:solidFill>
                  <a:schemeClr val="dk2"/>
                </a:solidFill>
                <a:latin typeface="Century Gothic"/>
                <a:ea typeface="Century Gothic"/>
                <a:cs typeface="Century Gothic"/>
                <a:sym typeface="Century Gothic"/>
              </a:rPr>
              <a:t>What is corporate social responsibility?</a:t>
            </a:r>
            <a:endParaRPr/>
          </a:p>
          <a:p>
            <a:pPr marL="457200" marR="0" lvl="0" indent="-381000" algn="l" rtl="0">
              <a:spcBef>
                <a:spcPts val="0"/>
              </a:spcBef>
              <a:spcAft>
                <a:spcPts val="0"/>
              </a:spcAft>
              <a:buClr>
                <a:schemeClr val="dk2"/>
              </a:buClr>
              <a:buSzPts val="2400"/>
              <a:buFont typeface="Century Gothic"/>
              <a:buAutoNum type="arabicPeriod"/>
            </a:pPr>
            <a:r>
              <a:rPr lang="en-GB" sz="2400" b="0" i="0" u="none" strike="noStrike" cap="none">
                <a:solidFill>
                  <a:schemeClr val="dk2"/>
                </a:solidFill>
                <a:latin typeface="Century Gothic"/>
                <a:ea typeface="Century Gothic"/>
                <a:cs typeface="Century Gothic"/>
                <a:sym typeface="Century Gothic"/>
              </a:rPr>
              <a:t>What sort of things might it involve?</a:t>
            </a:r>
            <a:endParaRPr sz="2400" b="0" i="0" u="none" strike="noStrike" cap="none">
              <a:solidFill>
                <a:schemeClr val="dk2"/>
              </a:solidFill>
              <a:latin typeface="Century Gothic"/>
              <a:ea typeface="Century Gothic"/>
              <a:cs typeface="Century Gothic"/>
              <a:sym typeface="Century Gothic"/>
            </a:endParaRPr>
          </a:p>
          <a:p>
            <a:pPr marL="457200" lvl="0" indent="-381000" algn="l" rtl="0">
              <a:spcBef>
                <a:spcPts val="0"/>
              </a:spcBef>
              <a:spcAft>
                <a:spcPts val="0"/>
              </a:spcAft>
              <a:buClr>
                <a:schemeClr val="dk2"/>
              </a:buClr>
              <a:buSzPts val="2400"/>
              <a:buFont typeface="Century Gothic"/>
              <a:buAutoNum type="arabicPeriod"/>
            </a:pPr>
            <a:r>
              <a:rPr lang="en-GB"/>
              <a:t>What does Milton Friedman think about corporate social responsibility?</a:t>
            </a:r>
            <a:endParaRPr/>
          </a:p>
          <a:p>
            <a:pPr marL="457200" lvl="0" indent="-381000" algn="l" rtl="0">
              <a:spcBef>
                <a:spcPts val="0"/>
              </a:spcBef>
              <a:spcAft>
                <a:spcPts val="0"/>
              </a:spcAft>
              <a:buClr>
                <a:schemeClr val="dk2"/>
              </a:buClr>
              <a:buSzPts val="2400"/>
              <a:buFont typeface="Century Gothic"/>
              <a:buAutoNum type="arabicPeriod"/>
            </a:pPr>
            <a:r>
              <a:rPr lang="en-GB"/>
              <a:t>Why does he think this?</a:t>
            </a:r>
            <a:endParaRPr/>
          </a:p>
          <a:p>
            <a:pPr marL="0" marR="0" lvl="0" indent="0" algn="l" rtl="0">
              <a:spcBef>
                <a:spcPts val="480"/>
              </a:spcBef>
              <a:spcAft>
                <a:spcPts val="0"/>
              </a:spcAft>
              <a:buNone/>
            </a:pPr>
            <a:endParaRPr/>
          </a:p>
          <a:p>
            <a:pPr marL="0" marR="0" lvl="0" indent="0" algn="l" rtl="0">
              <a:spcBef>
                <a:spcPts val="480"/>
              </a:spcBef>
              <a:spcAft>
                <a:spcPts val="0"/>
              </a:spcAft>
              <a:buNone/>
            </a:pPr>
            <a:r>
              <a:rPr lang="en-GB"/>
              <a:t>Extension: Look at your copy of the ESG rating diagram. What examples might there be of ethical/unethical behaviour? If it helps - think of a business you are aware of - Is your business ethical as far as you are aware? Why or why not?</a:t>
            </a:r>
            <a:endParaRPr/>
          </a:p>
        </p:txBody>
      </p:sp>
    </p:spTree>
  </p:cSld>
  <p:clrMapOvr>
    <a:masterClrMapping/>
  </p:clrMapOvr>
</p:sld>
</file>

<file path=ppt/theme/theme1.xml><?xml version="1.0" encoding="utf-8"?>
<a:theme xmlns:a="http://schemas.openxmlformats.org/drawingml/2006/main" name="Apothecary">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923</Words>
  <Application>Microsoft Office PowerPoint</Application>
  <PresentationFormat>On-screen Show (4:3)</PresentationFormat>
  <Paragraphs>56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Book Antiqua</vt:lpstr>
      <vt:lpstr>Century Gothic</vt:lpstr>
      <vt:lpstr>Calibri</vt:lpstr>
      <vt:lpstr>Arial</vt:lpstr>
      <vt:lpstr>Apothecary</vt:lpstr>
      <vt:lpstr>BUSINESS ETHICS</vt:lpstr>
      <vt:lpstr>CHECKLIST</vt:lpstr>
      <vt:lpstr>SOME DISCUSSIONS</vt:lpstr>
      <vt:lpstr>Key Concept</vt:lpstr>
      <vt:lpstr>PowerPoint Presentation</vt:lpstr>
      <vt:lpstr>CSR: What’s not to like?</vt:lpstr>
      <vt:lpstr>3 VIEWS </vt:lpstr>
      <vt:lpstr>MEET MILTON FRIEDMAN</vt:lpstr>
      <vt:lpstr>Task 1 : CSR and Friedman</vt:lpstr>
      <vt:lpstr>Whistleblowing:  What should Sanjeev do?</vt:lpstr>
      <vt:lpstr>WHISTLEBLOWING - recent case</vt:lpstr>
      <vt:lpstr>May 2018</vt:lpstr>
      <vt:lpstr>TASK 2:  WHISTLEBLOWING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ETHICS</dc:title>
  <dc:creator>Chris Eyre</dc:creator>
  <cp:lastModifiedBy>Chris Eyre</cp:lastModifiedBy>
  <cp:revision>2</cp:revision>
  <dcterms:modified xsi:type="dcterms:W3CDTF">2020-08-29T09:00:35Z</dcterms:modified>
</cp:coreProperties>
</file>